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319" r:id="rId2"/>
    <p:sldId id="256" r:id="rId3"/>
    <p:sldId id="288" r:id="rId4"/>
    <p:sldId id="284" r:id="rId5"/>
    <p:sldId id="279" r:id="rId6"/>
    <p:sldId id="289" r:id="rId7"/>
    <p:sldId id="258" r:id="rId8"/>
    <p:sldId id="291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13" r:id="rId24"/>
    <p:sldId id="307" r:id="rId25"/>
    <p:sldId id="308" r:id="rId26"/>
    <p:sldId id="309" r:id="rId27"/>
    <p:sldId id="310" r:id="rId28"/>
    <p:sldId id="312" r:id="rId29"/>
    <p:sldId id="311" r:id="rId30"/>
    <p:sldId id="316" r:id="rId31"/>
    <p:sldId id="314" r:id="rId32"/>
    <p:sldId id="315" r:id="rId33"/>
    <p:sldId id="31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60"/>
  </p:normalViewPr>
  <p:slideViewPr>
    <p:cSldViewPr>
      <p:cViewPr>
        <p:scale>
          <a:sx n="95" d="100"/>
          <a:sy n="95" d="100"/>
        </p:scale>
        <p:origin x="-660" y="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A299C4-E0A9-4DBB-8827-94B3A3AD9F9D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F23B5D5-C5EC-4B76-B740-F80921A07B19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физическое</a:t>
          </a:r>
          <a:r>
            <a:rPr lang="ru-RU" sz="2000" dirty="0" smtClean="0"/>
            <a:t> </a:t>
          </a:r>
          <a:endParaRPr lang="ru-RU" sz="2000" dirty="0"/>
        </a:p>
      </dgm:t>
    </dgm:pt>
    <dgm:pt modelId="{1EC4A2EE-FE40-4DAD-98BA-1A4DB368C264}" type="parTrans" cxnId="{18F448FD-3220-446D-A687-C4E858B191F3}">
      <dgm:prSet/>
      <dgm:spPr/>
      <dgm:t>
        <a:bodyPr/>
        <a:lstStyle/>
        <a:p>
          <a:endParaRPr lang="ru-RU"/>
        </a:p>
      </dgm:t>
    </dgm:pt>
    <dgm:pt modelId="{962E423A-2B0F-42B4-A97E-3959ADA1717B}" type="sibTrans" cxnId="{18F448FD-3220-446D-A687-C4E858B191F3}">
      <dgm:prSet/>
      <dgm:spPr/>
      <dgm:t>
        <a:bodyPr/>
        <a:lstStyle/>
        <a:p>
          <a:endParaRPr lang="ru-RU"/>
        </a:p>
      </dgm:t>
    </dgm:pt>
    <dgm:pt modelId="{C495B8C1-93EE-4F14-BFFF-042EB1D7BBE5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социально-коммуникативное</a:t>
          </a:r>
          <a:r>
            <a:rPr lang="ru-RU" sz="2000" dirty="0" smtClean="0"/>
            <a:t> </a:t>
          </a:r>
          <a:endParaRPr lang="ru-RU" sz="2000" dirty="0"/>
        </a:p>
      </dgm:t>
    </dgm:pt>
    <dgm:pt modelId="{9421D9C5-37BD-4180-9273-CEE98741CB03}" type="parTrans" cxnId="{7330B191-9E93-4853-83DF-BE88910D1BD9}">
      <dgm:prSet/>
      <dgm:spPr/>
      <dgm:t>
        <a:bodyPr/>
        <a:lstStyle/>
        <a:p>
          <a:endParaRPr lang="ru-RU"/>
        </a:p>
      </dgm:t>
    </dgm:pt>
    <dgm:pt modelId="{CA0442DE-E073-40B8-BE76-B0EBB6A7C489}" type="sibTrans" cxnId="{7330B191-9E93-4853-83DF-BE88910D1BD9}">
      <dgm:prSet/>
      <dgm:spPr/>
      <dgm:t>
        <a:bodyPr/>
        <a:lstStyle/>
        <a:p>
          <a:endParaRPr lang="ru-RU"/>
        </a:p>
      </dgm:t>
    </dgm:pt>
    <dgm:pt modelId="{FD3DE3EA-1EDF-417F-8D26-2B90BD30B26E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Познавательное, речевое </a:t>
          </a:r>
          <a:endParaRPr lang="ru-RU" sz="2000" b="1" dirty="0">
            <a:solidFill>
              <a:schemeClr val="tx1"/>
            </a:solidFill>
          </a:endParaRPr>
        </a:p>
      </dgm:t>
    </dgm:pt>
    <dgm:pt modelId="{F2901C27-6DAE-4CD7-AD54-A050B1AA6EA4}" type="parTrans" cxnId="{9A518246-A7AD-45AB-B5EB-560865E17B59}">
      <dgm:prSet/>
      <dgm:spPr/>
      <dgm:t>
        <a:bodyPr/>
        <a:lstStyle/>
        <a:p>
          <a:endParaRPr lang="ru-RU"/>
        </a:p>
      </dgm:t>
    </dgm:pt>
    <dgm:pt modelId="{3B325717-27E6-450D-8883-5F4E93187F9F}" type="sibTrans" cxnId="{9A518246-A7AD-45AB-B5EB-560865E17B59}">
      <dgm:prSet/>
      <dgm:spPr/>
      <dgm:t>
        <a:bodyPr/>
        <a:lstStyle/>
        <a:p>
          <a:endParaRPr lang="ru-RU"/>
        </a:p>
      </dgm:t>
    </dgm:pt>
    <dgm:pt modelId="{2C8011FD-5225-46BC-9AD5-0F7BC91F73C2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художественно-эстетическое</a:t>
          </a:r>
          <a:endParaRPr lang="ru-RU" sz="2000" b="1" dirty="0">
            <a:solidFill>
              <a:schemeClr val="tx1"/>
            </a:solidFill>
          </a:endParaRPr>
        </a:p>
      </dgm:t>
    </dgm:pt>
    <dgm:pt modelId="{1E7BD017-F598-4EF4-908C-C1668E2793F6}" type="parTrans" cxnId="{C21B613E-9364-4340-A90C-558C8152787C}">
      <dgm:prSet/>
      <dgm:spPr/>
      <dgm:t>
        <a:bodyPr/>
        <a:lstStyle/>
        <a:p>
          <a:endParaRPr lang="ru-RU"/>
        </a:p>
      </dgm:t>
    </dgm:pt>
    <dgm:pt modelId="{62C7D302-DCB4-4D36-857F-48634C12DC1E}" type="sibTrans" cxnId="{C21B613E-9364-4340-A90C-558C8152787C}">
      <dgm:prSet/>
      <dgm:spPr/>
      <dgm:t>
        <a:bodyPr/>
        <a:lstStyle/>
        <a:p>
          <a:endParaRPr lang="ru-RU"/>
        </a:p>
      </dgm:t>
    </dgm:pt>
    <dgm:pt modelId="{8CDDFD9C-8636-4DCD-A0A6-D40D272F0F06}" type="pres">
      <dgm:prSet presAssocID="{6BA299C4-E0A9-4DBB-8827-94B3A3AD9F9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8E333-D64D-43E9-984F-9671E3C4063E}" type="pres">
      <dgm:prSet presAssocID="{6BA299C4-E0A9-4DBB-8827-94B3A3AD9F9D}" presName="axisShape" presStyleLbl="bgShp" presStyleIdx="0" presStyleCnt="1"/>
      <dgm:spPr/>
      <dgm:t>
        <a:bodyPr/>
        <a:lstStyle/>
        <a:p>
          <a:endParaRPr lang="ru-RU"/>
        </a:p>
      </dgm:t>
    </dgm:pt>
    <dgm:pt modelId="{483D8DAB-F9D2-41E8-B2F8-A8564EDFE75C}" type="pres">
      <dgm:prSet presAssocID="{6BA299C4-E0A9-4DBB-8827-94B3A3AD9F9D}" presName="rect1" presStyleLbl="node1" presStyleIdx="0" presStyleCnt="4" custScaleX="131250" custScaleY="65834" custLinFactNeighborX="-48248" custLinFactNeighborY="-167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F0C4C-A29E-4223-87DD-671C61E10BCD}" type="pres">
      <dgm:prSet presAssocID="{6BA299C4-E0A9-4DBB-8827-94B3A3AD9F9D}" presName="rect2" presStyleLbl="node1" presStyleIdx="1" presStyleCnt="4" custScaleX="135000" custScaleY="65834" custLinFactNeighborX="52687" custLinFactNeighborY="-1670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81A09-AF5E-4425-B093-05F3A2DA2CF9}" type="pres">
      <dgm:prSet presAssocID="{6BA299C4-E0A9-4DBB-8827-94B3A3AD9F9D}" presName="rect3" presStyleLbl="node1" presStyleIdx="2" presStyleCnt="4" custScaleX="124166" custScaleY="65834" custLinFactNeighborX="-55727" custLinFactNeighborY="15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0E565-FCBF-49E5-BF60-331E8A98E48F}" type="pres">
      <dgm:prSet presAssocID="{6BA299C4-E0A9-4DBB-8827-94B3A3AD9F9D}" presName="rect4" presStyleLbl="node1" presStyleIdx="3" presStyleCnt="4" custScaleX="134168" custScaleY="65834" custLinFactNeighborX="48333" custLinFactNeighborY="1541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F448FD-3220-446D-A687-C4E858B191F3}" srcId="{6BA299C4-E0A9-4DBB-8827-94B3A3AD9F9D}" destId="{6F23B5D5-C5EC-4B76-B740-F80921A07B19}" srcOrd="0" destOrd="0" parTransId="{1EC4A2EE-FE40-4DAD-98BA-1A4DB368C264}" sibTransId="{962E423A-2B0F-42B4-A97E-3959ADA1717B}"/>
    <dgm:cxn modelId="{7330B191-9E93-4853-83DF-BE88910D1BD9}" srcId="{6BA299C4-E0A9-4DBB-8827-94B3A3AD9F9D}" destId="{C495B8C1-93EE-4F14-BFFF-042EB1D7BBE5}" srcOrd="1" destOrd="0" parTransId="{9421D9C5-37BD-4180-9273-CEE98741CB03}" sibTransId="{CA0442DE-E073-40B8-BE76-B0EBB6A7C489}"/>
    <dgm:cxn modelId="{2609BA59-53FF-48C7-A766-24F79AF074F7}" type="presOf" srcId="{6F23B5D5-C5EC-4B76-B740-F80921A07B19}" destId="{483D8DAB-F9D2-41E8-B2F8-A8564EDFE75C}" srcOrd="0" destOrd="0" presId="urn:microsoft.com/office/officeart/2005/8/layout/matrix2"/>
    <dgm:cxn modelId="{9A518246-A7AD-45AB-B5EB-560865E17B59}" srcId="{6BA299C4-E0A9-4DBB-8827-94B3A3AD9F9D}" destId="{FD3DE3EA-1EDF-417F-8D26-2B90BD30B26E}" srcOrd="2" destOrd="0" parTransId="{F2901C27-6DAE-4CD7-AD54-A050B1AA6EA4}" sibTransId="{3B325717-27E6-450D-8883-5F4E93187F9F}"/>
    <dgm:cxn modelId="{DCD4758D-64AC-4640-BEAD-81830DE5FFD6}" type="presOf" srcId="{2C8011FD-5225-46BC-9AD5-0F7BC91F73C2}" destId="{8990E565-FCBF-49E5-BF60-331E8A98E48F}" srcOrd="0" destOrd="0" presId="urn:microsoft.com/office/officeart/2005/8/layout/matrix2"/>
    <dgm:cxn modelId="{C21B613E-9364-4340-A90C-558C8152787C}" srcId="{6BA299C4-E0A9-4DBB-8827-94B3A3AD9F9D}" destId="{2C8011FD-5225-46BC-9AD5-0F7BC91F73C2}" srcOrd="3" destOrd="0" parTransId="{1E7BD017-F598-4EF4-908C-C1668E2793F6}" sibTransId="{62C7D302-DCB4-4D36-857F-48634C12DC1E}"/>
    <dgm:cxn modelId="{2F7F591D-35F3-4946-9396-8338DAF8D3B8}" type="presOf" srcId="{C495B8C1-93EE-4F14-BFFF-042EB1D7BBE5}" destId="{869F0C4C-A29E-4223-87DD-671C61E10BCD}" srcOrd="0" destOrd="0" presId="urn:microsoft.com/office/officeart/2005/8/layout/matrix2"/>
    <dgm:cxn modelId="{1E355BE6-5548-4742-9D66-567A03D6CBEE}" type="presOf" srcId="{FD3DE3EA-1EDF-417F-8D26-2B90BD30B26E}" destId="{D6E81A09-AF5E-4425-B093-05F3A2DA2CF9}" srcOrd="0" destOrd="0" presId="urn:microsoft.com/office/officeart/2005/8/layout/matrix2"/>
    <dgm:cxn modelId="{5F405999-9BB2-42E9-9B8F-238700E80F86}" type="presOf" srcId="{6BA299C4-E0A9-4DBB-8827-94B3A3AD9F9D}" destId="{8CDDFD9C-8636-4DCD-A0A6-D40D272F0F06}" srcOrd="0" destOrd="0" presId="urn:microsoft.com/office/officeart/2005/8/layout/matrix2"/>
    <dgm:cxn modelId="{D5E71E11-6CFB-47E8-BEDC-246D6FD545EA}" type="presParOf" srcId="{8CDDFD9C-8636-4DCD-A0A6-D40D272F0F06}" destId="{5848E333-D64D-43E9-984F-9671E3C4063E}" srcOrd="0" destOrd="0" presId="urn:microsoft.com/office/officeart/2005/8/layout/matrix2"/>
    <dgm:cxn modelId="{1D35700B-AFD1-45D1-90E9-896112ADDA34}" type="presParOf" srcId="{8CDDFD9C-8636-4DCD-A0A6-D40D272F0F06}" destId="{483D8DAB-F9D2-41E8-B2F8-A8564EDFE75C}" srcOrd="1" destOrd="0" presId="urn:microsoft.com/office/officeart/2005/8/layout/matrix2"/>
    <dgm:cxn modelId="{7AC5BFD2-028C-4D7B-AAB6-D0AFAF3E6D83}" type="presParOf" srcId="{8CDDFD9C-8636-4DCD-A0A6-D40D272F0F06}" destId="{869F0C4C-A29E-4223-87DD-671C61E10BCD}" srcOrd="2" destOrd="0" presId="urn:microsoft.com/office/officeart/2005/8/layout/matrix2"/>
    <dgm:cxn modelId="{D87DB82F-F307-4333-8833-088B7B359E0D}" type="presParOf" srcId="{8CDDFD9C-8636-4DCD-A0A6-D40D272F0F06}" destId="{D6E81A09-AF5E-4425-B093-05F3A2DA2CF9}" srcOrd="3" destOrd="0" presId="urn:microsoft.com/office/officeart/2005/8/layout/matrix2"/>
    <dgm:cxn modelId="{E9E58D43-A0FE-4B4E-9FF4-0587F260EB4B}" type="presParOf" srcId="{8CDDFD9C-8636-4DCD-A0A6-D40D272F0F06}" destId="{8990E565-FCBF-49E5-BF60-331E8A98E48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A299C4-E0A9-4DBB-8827-94B3A3AD9F9D}" type="doc">
      <dgm:prSet loTypeId="urn:microsoft.com/office/officeart/2005/8/layout/matrix2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2C8011FD-5225-46BC-9AD5-0F7BC91F73C2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Художественно-эстетическое</a:t>
          </a:r>
          <a:endParaRPr lang="ru-RU" sz="2000" b="1" dirty="0">
            <a:solidFill>
              <a:schemeClr val="tx1"/>
            </a:solidFill>
          </a:endParaRPr>
        </a:p>
      </dgm:t>
    </dgm:pt>
    <dgm:pt modelId="{1E7BD017-F598-4EF4-908C-C1668E2793F6}" type="parTrans" cxnId="{C21B613E-9364-4340-A90C-558C8152787C}">
      <dgm:prSet/>
      <dgm:spPr/>
      <dgm:t>
        <a:bodyPr/>
        <a:lstStyle/>
        <a:p>
          <a:endParaRPr lang="ru-RU"/>
        </a:p>
      </dgm:t>
    </dgm:pt>
    <dgm:pt modelId="{62C7D302-DCB4-4D36-857F-48634C12DC1E}" type="sibTrans" cxnId="{C21B613E-9364-4340-A90C-558C8152787C}">
      <dgm:prSet/>
      <dgm:spPr/>
      <dgm:t>
        <a:bodyPr/>
        <a:lstStyle/>
        <a:p>
          <a:endParaRPr lang="ru-RU"/>
        </a:p>
      </dgm:t>
    </dgm:pt>
    <dgm:pt modelId="{C495B8C1-93EE-4F14-BFFF-042EB1D7BBE5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Социально-коммуникативное</a:t>
          </a:r>
          <a:r>
            <a:rPr lang="ru-RU" sz="2000" dirty="0" smtClean="0">
              <a:solidFill>
                <a:schemeClr val="tx1"/>
              </a:solidFill>
            </a:rPr>
            <a:t> </a:t>
          </a:r>
          <a:endParaRPr lang="ru-RU" sz="2000" dirty="0">
            <a:solidFill>
              <a:schemeClr val="tx1"/>
            </a:solidFill>
          </a:endParaRPr>
        </a:p>
      </dgm:t>
    </dgm:pt>
    <dgm:pt modelId="{CA0442DE-E073-40B8-BE76-B0EBB6A7C489}" type="sibTrans" cxnId="{7330B191-9E93-4853-83DF-BE88910D1BD9}">
      <dgm:prSet/>
      <dgm:spPr/>
      <dgm:t>
        <a:bodyPr/>
        <a:lstStyle/>
        <a:p>
          <a:endParaRPr lang="ru-RU"/>
        </a:p>
      </dgm:t>
    </dgm:pt>
    <dgm:pt modelId="{9421D9C5-37BD-4180-9273-CEE98741CB03}" type="parTrans" cxnId="{7330B191-9E93-4853-83DF-BE88910D1BD9}">
      <dgm:prSet/>
      <dgm:spPr/>
      <dgm:t>
        <a:bodyPr/>
        <a:lstStyle/>
        <a:p>
          <a:endParaRPr lang="ru-RU"/>
        </a:p>
      </dgm:t>
    </dgm:pt>
    <dgm:pt modelId="{6F23B5D5-C5EC-4B76-B740-F80921A07B19}">
      <dgm:prSet custT="1"/>
      <dgm:spPr/>
      <dgm:t>
        <a:bodyPr/>
        <a:lstStyle/>
        <a:p>
          <a:pPr rtl="0"/>
          <a:r>
            <a:rPr lang="ru-RU" sz="2000" b="1" smtClean="0">
              <a:solidFill>
                <a:schemeClr val="tx1"/>
              </a:solidFill>
            </a:rPr>
            <a:t>Речевое</a:t>
          </a:r>
          <a:r>
            <a:rPr lang="ru-RU" sz="2000" smtClean="0"/>
            <a:t> </a:t>
          </a:r>
          <a:endParaRPr lang="ru-RU" sz="2000" dirty="0"/>
        </a:p>
      </dgm:t>
    </dgm:pt>
    <dgm:pt modelId="{962E423A-2B0F-42B4-A97E-3959ADA1717B}" type="sibTrans" cxnId="{18F448FD-3220-446D-A687-C4E858B191F3}">
      <dgm:prSet/>
      <dgm:spPr/>
      <dgm:t>
        <a:bodyPr/>
        <a:lstStyle/>
        <a:p>
          <a:endParaRPr lang="ru-RU"/>
        </a:p>
      </dgm:t>
    </dgm:pt>
    <dgm:pt modelId="{1EC4A2EE-FE40-4DAD-98BA-1A4DB368C264}" type="parTrans" cxnId="{18F448FD-3220-446D-A687-C4E858B191F3}">
      <dgm:prSet/>
      <dgm:spPr/>
      <dgm:t>
        <a:bodyPr/>
        <a:lstStyle/>
        <a:p>
          <a:endParaRPr lang="ru-RU"/>
        </a:p>
      </dgm:t>
    </dgm:pt>
    <dgm:pt modelId="{FD3DE3EA-1EDF-417F-8D26-2B90BD30B26E}">
      <dgm:prSet custT="1"/>
      <dgm:spPr/>
      <dgm:t>
        <a:bodyPr/>
        <a:lstStyle/>
        <a:p>
          <a:pPr rtl="0"/>
          <a:r>
            <a:rPr lang="ru-RU" sz="2000" b="1" dirty="0" smtClean="0">
              <a:solidFill>
                <a:schemeClr val="tx1"/>
              </a:solidFill>
            </a:rPr>
            <a:t>Познавательное</a:t>
          </a:r>
          <a:endParaRPr lang="ru-RU" sz="2000" b="1" dirty="0">
            <a:solidFill>
              <a:schemeClr val="tx1"/>
            </a:solidFill>
          </a:endParaRPr>
        </a:p>
      </dgm:t>
    </dgm:pt>
    <dgm:pt modelId="{3B325717-27E6-450D-8883-5F4E93187F9F}" type="sibTrans" cxnId="{9A518246-A7AD-45AB-B5EB-560865E17B59}">
      <dgm:prSet/>
      <dgm:spPr/>
      <dgm:t>
        <a:bodyPr/>
        <a:lstStyle/>
        <a:p>
          <a:endParaRPr lang="ru-RU"/>
        </a:p>
      </dgm:t>
    </dgm:pt>
    <dgm:pt modelId="{F2901C27-6DAE-4CD7-AD54-A050B1AA6EA4}" type="parTrans" cxnId="{9A518246-A7AD-45AB-B5EB-560865E17B59}">
      <dgm:prSet/>
      <dgm:spPr/>
      <dgm:t>
        <a:bodyPr/>
        <a:lstStyle/>
        <a:p>
          <a:endParaRPr lang="ru-RU"/>
        </a:p>
      </dgm:t>
    </dgm:pt>
    <dgm:pt modelId="{8CDDFD9C-8636-4DCD-A0A6-D40D272F0F06}" type="pres">
      <dgm:prSet presAssocID="{6BA299C4-E0A9-4DBB-8827-94B3A3AD9F9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48E333-D64D-43E9-984F-9671E3C4063E}" type="pres">
      <dgm:prSet presAssocID="{6BA299C4-E0A9-4DBB-8827-94B3A3AD9F9D}" presName="axisShape" presStyleLbl="bgShp" presStyleIdx="0" presStyleCnt="1"/>
      <dgm:spPr/>
      <dgm:t>
        <a:bodyPr/>
        <a:lstStyle/>
        <a:p>
          <a:endParaRPr lang="ru-RU"/>
        </a:p>
      </dgm:t>
    </dgm:pt>
    <dgm:pt modelId="{483D8DAB-F9D2-41E8-B2F8-A8564EDFE75C}" type="pres">
      <dgm:prSet presAssocID="{6BA299C4-E0A9-4DBB-8827-94B3A3AD9F9D}" presName="rect1" presStyleLbl="node1" presStyleIdx="0" presStyleCnt="4" custScaleX="131250" custScaleY="65834" custLinFactNeighborX="57605" custLinFactNeighborY="5370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9F0C4C-A29E-4223-87DD-671C61E10BCD}" type="pres">
      <dgm:prSet presAssocID="{6BA299C4-E0A9-4DBB-8827-94B3A3AD9F9D}" presName="rect2" presStyleLbl="node1" presStyleIdx="1" presStyleCnt="4" custScaleX="135000" custScaleY="65834" custLinFactNeighborX="43340" custLinFactNeighborY="-218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E81A09-AF5E-4425-B093-05F3A2DA2CF9}" type="pres">
      <dgm:prSet presAssocID="{6BA299C4-E0A9-4DBB-8827-94B3A3AD9F9D}" presName="rect3" presStyleLbl="node1" presStyleIdx="2" presStyleCnt="4" custScaleX="124166" custScaleY="65834" custLinFactNeighborX="-64060" custLinFactNeighborY="708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0E565-FCBF-49E5-BF60-331E8A98E48F}" type="pres">
      <dgm:prSet presAssocID="{6BA299C4-E0A9-4DBB-8827-94B3A3AD9F9D}" presName="rect4" presStyleLbl="node1" presStyleIdx="3" presStyleCnt="4" custScaleX="134168" custScaleY="65834" custLinFactNeighborX="39101" custLinFactNeighborY="9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8F448FD-3220-446D-A687-C4E858B191F3}" srcId="{6BA299C4-E0A9-4DBB-8827-94B3A3AD9F9D}" destId="{6F23B5D5-C5EC-4B76-B740-F80921A07B19}" srcOrd="0" destOrd="0" parTransId="{1EC4A2EE-FE40-4DAD-98BA-1A4DB368C264}" sibTransId="{962E423A-2B0F-42B4-A97E-3959ADA1717B}"/>
    <dgm:cxn modelId="{0A9D1406-3F8D-4E9B-A007-AA334EAE559E}" type="presOf" srcId="{2C8011FD-5225-46BC-9AD5-0F7BC91F73C2}" destId="{8990E565-FCBF-49E5-BF60-331E8A98E48F}" srcOrd="0" destOrd="0" presId="urn:microsoft.com/office/officeart/2005/8/layout/matrix2"/>
    <dgm:cxn modelId="{3E48D75D-5D58-49CA-B185-994BC7652DF5}" type="presOf" srcId="{6BA299C4-E0A9-4DBB-8827-94B3A3AD9F9D}" destId="{8CDDFD9C-8636-4DCD-A0A6-D40D272F0F06}" srcOrd="0" destOrd="0" presId="urn:microsoft.com/office/officeart/2005/8/layout/matrix2"/>
    <dgm:cxn modelId="{E6BD4E72-B032-4AFF-83F5-EF2363F3DD70}" type="presOf" srcId="{FD3DE3EA-1EDF-417F-8D26-2B90BD30B26E}" destId="{D6E81A09-AF5E-4425-B093-05F3A2DA2CF9}" srcOrd="0" destOrd="0" presId="urn:microsoft.com/office/officeart/2005/8/layout/matrix2"/>
    <dgm:cxn modelId="{7330B191-9E93-4853-83DF-BE88910D1BD9}" srcId="{6BA299C4-E0A9-4DBB-8827-94B3A3AD9F9D}" destId="{C495B8C1-93EE-4F14-BFFF-042EB1D7BBE5}" srcOrd="1" destOrd="0" parTransId="{9421D9C5-37BD-4180-9273-CEE98741CB03}" sibTransId="{CA0442DE-E073-40B8-BE76-B0EBB6A7C489}"/>
    <dgm:cxn modelId="{B6A2BCE2-96E6-42B8-B4D7-A23BB70FA76C}" type="presOf" srcId="{6F23B5D5-C5EC-4B76-B740-F80921A07B19}" destId="{483D8DAB-F9D2-41E8-B2F8-A8564EDFE75C}" srcOrd="0" destOrd="0" presId="urn:microsoft.com/office/officeart/2005/8/layout/matrix2"/>
    <dgm:cxn modelId="{9A518246-A7AD-45AB-B5EB-560865E17B59}" srcId="{6BA299C4-E0A9-4DBB-8827-94B3A3AD9F9D}" destId="{FD3DE3EA-1EDF-417F-8D26-2B90BD30B26E}" srcOrd="2" destOrd="0" parTransId="{F2901C27-6DAE-4CD7-AD54-A050B1AA6EA4}" sibTransId="{3B325717-27E6-450D-8883-5F4E93187F9F}"/>
    <dgm:cxn modelId="{4F41E9A1-A075-4FC9-A8BC-4682D9CAEA4E}" type="presOf" srcId="{C495B8C1-93EE-4F14-BFFF-042EB1D7BBE5}" destId="{869F0C4C-A29E-4223-87DD-671C61E10BCD}" srcOrd="0" destOrd="0" presId="urn:microsoft.com/office/officeart/2005/8/layout/matrix2"/>
    <dgm:cxn modelId="{C21B613E-9364-4340-A90C-558C8152787C}" srcId="{6BA299C4-E0A9-4DBB-8827-94B3A3AD9F9D}" destId="{2C8011FD-5225-46BC-9AD5-0F7BC91F73C2}" srcOrd="3" destOrd="0" parTransId="{1E7BD017-F598-4EF4-908C-C1668E2793F6}" sibTransId="{62C7D302-DCB4-4D36-857F-48634C12DC1E}"/>
    <dgm:cxn modelId="{43A64C89-A8B2-4407-9BF6-AF9EEB685992}" type="presParOf" srcId="{8CDDFD9C-8636-4DCD-A0A6-D40D272F0F06}" destId="{5848E333-D64D-43E9-984F-9671E3C4063E}" srcOrd="0" destOrd="0" presId="urn:microsoft.com/office/officeart/2005/8/layout/matrix2"/>
    <dgm:cxn modelId="{7E87B9F5-8766-4941-9EFE-C53BE384B354}" type="presParOf" srcId="{8CDDFD9C-8636-4DCD-A0A6-D40D272F0F06}" destId="{483D8DAB-F9D2-41E8-B2F8-A8564EDFE75C}" srcOrd="1" destOrd="0" presId="urn:microsoft.com/office/officeart/2005/8/layout/matrix2"/>
    <dgm:cxn modelId="{B8565EDA-A1B9-48BD-8914-F9174CC0E3D2}" type="presParOf" srcId="{8CDDFD9C-8636-4DCD-A0A6-D40D272F0F06}" destId="{869F0C4C-A29E-4223-87DD-671C61E10BCD}" srcOrd="2" destOrd="0" presId="urn:microsoft.com/office/officeart/2005/8/layout/matrix2"/>
    <dgm:cxn modelId="{2AD8FCCD-D721-4035-BF21-7BFCC7203504}" type="presParOf" srcId="{8CDDFD9C-8636-4DCD-A0A6-D40D272F0F06}" destId="{D6E81A09-AF5E-4425-B093-05F3A2DA2CF9}" srcOrd="3" destOrd="0" presId="urn:microsoft.com/office/officeart/2005/8/layout/matrix2"/>
    <dgm:cxn modelId="{B2E9EA0E-2D9A-41DA-AA1A-559FCD9724F7}" type="presParOf" srcId="{8CDDFD9C-8636-4DCD-A0A6-D40D272F0F06}" destId="{8990E565-FCBF-49E5-BF60-331E8A98E48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96A660-5E8E-4C0A-BDD3-653EDFC70B30}" type="doc">
      <dgm:prSet loTypeId="urn:microsoft.com/office/officeart/2005/8/layout/venn1" loCatId="relationship" qsTypeId="urn:microsoft.com/office/officeart/2005/8/quickstyle/3d1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74984616-2971-4317-AFEE-8069BB6467BD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Игровая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7A06FBF5-C094-4975-B769-CC6A7D6AD876}" type="parTrans" cxnId="{D660880B-A861-4B51-98CC-143F7365F635}">
      <dgm:prSet/>
      <dgm:spPr/>
      <dgm:t>
        <a:bodyPr/>
        <a:lstStyle/>
        <a:p>
          <a:endParaRPr lang="ru-RU"/>
        </a:p>
      </dgm:t>
    </dgm:pt>
    <dgm:pt modelId="{3C93F5A2-2889-47EA-A0AA-FC73E0A8B7BF}" type="sibTrans" cxnId="{D660880B-A861-4B51-98CC-143F7365F635}">
      <dgm:prSet/>
      <dgm:spPr/>
      <dgm:t>
        <a:bodyPr/>
        <a:lstStyle/>
        <a:p>
          <a:endParaRPr lang="ru-RU"/>
        </a:p>
      </dgm:t>
    </dgm:pt>
    <dgm:pt modelId="{F83ECA57-2916-4069-8FC5-0B168CC65656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Трудовая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8D454E68-064A-4848-8473-4126D2FEC6B3}" type="parTrans" cxnId="{60F3CBB8-6A29-4869-B444-D4D99C7E8D5F}">
      <dgm:prSet/>
      <dgm:spPr/>
      <dgm:t>
        <a:bodyPr/>
        <a:lstStyle/>
        <a:p>
          <a:endParaRPr lang="ru-RU"/>
        </a:p>
      </dgm:t>
    </dgm:pt>
    <dgm:pt modelId="{C2DA5F97-EF3B-4709-8274-75DDCBE7778B}" type="sibTrans" cxnId="{60F3CBB8-6A29-4869-B444-D4D99C7E8D5F}">
      <dgm:prSet/>
      <dgm:spPr/>
      <dgm:t>
        <a:bodyPr/>
        <a:lstStyle/>
        <a:p>
          <a:endParaRPr lang="ru-RU"/>
        </a:p>
      </dgm:t>
    </dgm:pt>
    <dgm:pt modelId="{913919D3-AB11-478C-9F14-4135ABDF0652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Познавательно-исследовательская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1F13E2E9-4EF9-41DD-B6A2-2C0DEBE21E48}" type="parTrans" cxnId="{02B6BEC9-6B38-4CE7-8480-FD5BD4232F8C}">
      <dgm:prSet/>
      <dgm:spPr/>
      <dgm:t>
        <a:bodyPr/>
        <a:lstStyle/>
        <a:p>
          <a:endParaRPr lang="ru-RU"/>
        </a:p>
      </dgm:t>
    </dgm:pt>
    <dgm:pt modelId="{3988E502-8F1B-42CA-8E77-5FB228F0AC90}" type="sibTrans" cxnId="{02B6BEC9-6B38-4CE7-8480-FD5BD4232F8C}">
      <dgm:prSet/>
      <dgm:spPr/>
      <dgm:t>
        <a:bodyPr/>
        <a:lstStyle/>
        <a:p>
          <a:endParaRPr lang="ru-RU"/>
        </a:p>
      </dgm:t>
    </dgm:pt>
    <dgm:pt modelId="{1EE8C995-CD60-489F-9B7C-6C1BA6F32FB1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Продуктивная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E0279873-7A4E-42D6-8DB4-00DEEDA47DF4}" type="parTrans" cxnId="{9B6ED380-B2B7-45C9-A9DA-206FE634F2FC}">
      <dgm:prSet/>
      <dgm:spPr/>
      <dgm:t>
        <a:bodyPr/>
        <a:lstStyle/>
        <a:p>
          <a:endParaRPr lang="ru-RU"/>
        </a:p>
      </dgm:t>
    </dgm:pt>
    <dgm:pt modelId="{EE76D412-A966-419B-8816-43B443247DEC}" type="sibTrans" cxnId="{9B6ED380-B2B7-45C9-A9DA-206FE634F2FC}">
      <dgm:prSet/>
      <dgm:spPr/>
      <dgm:t>
        <a:bodyPr/>
        <a:lstStyle/>
        <a:p>
          <a:endParaRPr lang="ru-RU"/>
        </a:p>
      </dgm:t>
    </dgm:pt>
    <dgm:pt modelId="{646E28B1-7F6D-4015-AEB0-82FE9606FA6E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Музыкально-художественная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C854863E-CD45-4390-869C-1CA6599BBABC}" type="parTrans" cxnId="{0124B4A4-0EFE-40D9-B066-582944386CEB}">
      <dgm:prSet/>
      <dgm:spPr/>
      <dgm:t>
        <a:bodyPr/>
        <a:lstStyle/>
        <a:p>
          <a:endParaRPr lang="ru-RU"/>
        </a:p>
      </dgm:t>
    </dgm:pt>
    <dgm:pt modelId="{86C9187F-E3F6-4336-9F38-CB4FC16A92B9}" type="sibTrans" cxnId="{0124B4A4-0EFE-40D9-B066-582944386CEB}">
      <dgm:prSet/>
      <dgm:spPr/>
      <dgm:t>
        <a:bodyPr/>
        <a:lstStyle/>
        <a:p>
          <a:endParaRPr lang="ru-RU"/>
        </a:p>
      </dgm:t>
    </dgm:pt>
    <dgm:pt modelId="{B17806A7-3E63-4861-BA0A-CE0B3DB5D0D3}">
      <dgm:prSet custT="1"/>
      <dgm:spPr/>
      <dgm:t>
        <a:bodyPr/>
        <a:lstStyle/>
        <a:p>
          <a:pPr rtl="0"/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Чтение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dgm:t>
    </dgm:pt>
    <dgm:pt modelId="{B9646C01-57B4-4FDC-B9B4-166B0BD71B8F}" type="parTrans" cxnId="{785B229F-D8C7-4F81-8705-EF60F578160F}">
      <dgm:prSet/>
      <dgm:spPr/>
      <dgm:t>
        <a:bodyPr/>
        <a:lstStyle/>
        <a:p>
          <a:endParaRPr lang="ru-RU"/>
        </a:p>
      </dgm:t>
    </dgm:pt>
    <dgm:pt modelId="{44EA84C5-C054-4D5B-BFFE-B85A133AC311}" type="sibTrans" cxnId="{785B229F-D8C7-4F81-8705-EF60F578160F}">
      <dgm:prSet/>
      <dgm:spPr/>
      <dgm:t>
        <a:bodyPr/>
        <a:lstStyle/>
        <a:p>
          <a:endParaRPr lang="ru-RU"/>
        </a:p>
      </dgm:t>
    </dgm:pt>
    <dgm:pt modelId="{56A50642-0515-4204-813C-9999E483130F}">
      <dgm:prSet custT="1"/>
      <dgm:spPr/>
      <dgm:t>
        <a:bodyPr/>
        <a:lstStyle/>
        <a:p>
          <a:pPr rtl="0"/>
          <a:r>
            <a:rPr lang="ru-RU" sz="1800" b="1" dirty="0" smtClean="0"/>
            <a:t>Коммуникативная</a:t>
          </a:r>
          <a:endParaRPr lang="ru-RU" sz="1800" b="1" dirty="0"/>
        </a:p>
      </dgm:t>
    </dgm:pt>
    <dgm:pt modelId="{CA079ABD-465B-4744-ADB1-3C2EA1D4427D}" type="parTrans" cxnId="{1DFAB945-A51C-4D32-9A33-676FAC008B4C}">
      <dgm:prSet/>
      <dgm:spPr/>
      <dgm:t>
        <a:bodyPr/>
        <a:lstStyle/>
        <a:p>
          <a:endParaRPr lang="ru-RU"/>
        </a:p>
      </dgm:t>
    </dgm:pt>
    <dgm:pt modelId="{4AB69764-D2C7-4AD3-9AA9-1F6A80924E82}" type="sibTrans" cxnId="{1DFAB945-A51C-4D32-9A33-676FAC008B4C}">
      <dgm:prSet/>
      <dgm:spPr/>
      <dgm:t>
        <a:bodyPr/>
        <a:lstStyle/>
        <a:p>
          <a:endParaRPr lang="ru-RU"/>
        </a:p>
      </dgm:t>
    </dgm:pt>
    <dgm:pt modelId="{46FF464B-6F49-470A-823D-25C02A837042}" type="pres">
      <dgm:prSet presAssocID="{1096A660-5E8E-4C0A-BDD3-653EDFC70B3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5A382B-AD47-478E-ADE7-909C8D0BEB90}" type="pres">
      <dgm:prSet presAssocID="{56A50642-0515-4204-813C-9999E483130F}" presName="circ1" presStyleLbl="vennNode1" presStyleIdx="0" presStyleCnt="7"/>
      <dgm:spPr/>
      <dgm:t>
        <a:bodyPr/>
        <a:lstStyle/>
        <a:p>
          <a:endParaRPr lang="ru-RU"/>
        </a:p>
      </dgm:t>
    </dgm:pt>
    <dgm:pt modelId="{589F7793-6A95-450B-8BEE-574F3BBA3EBB}" type="pres">
      <dgm:prSet presAssocID="{56A50642-0515-4204-813C-9999E483130F}" presName="circ1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AB45B6-6E81-41AB-B959-2FB6AA43CF63}" type="pres">
      <dgm:prSet presAssocID="{74984616-2971-4317-AFEE-8069BB6467BD}" presName="circ2" presStyleLbl="vennNode1" presStyleIdx="1" presStyleCnt="7"/>
      <dgm:spPr/>
      <dgm:t>
        <a:bodyPr/>
        <a:lstStyle/>
        <a:p>
          <a:endParaRPr lang="ru-RU"/>
        </a:p>
      </dgm:t>
    </dgm:pt>
    <dgm:pt modelId="{B3A744E3-E6EB-4024-965A-F05ED5C5E255}" type="pres">
      <dgm:prSet presAssocID="{74984616-2971-4317-AFEE-8069BB6467BD}" presName="circ2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8F4ADC-27E9-420C-BECA-80F467B18E65}" type="pres">
      <dgm:prSet presAssocID="{F83ECA57-2916-4069-8FC5-0B168CC65656}" presName="circ3" presStyleLbl="vennNode1" presStyleIdx="2" presStyleCnt="7"/>
      <dgm:spPr/>
      <dgm:t>
        <a:bodyPr/>
        <a:lstStyle/>
        <a:p>
          <a:endParaRPr lang="ru-RU"/>
        </a:p>
      </dgm:t>
    </dgm:pt>
    <dgm:pt modelId="{A9C0383B-D964-48DF-B3B7-DBC678E19A17}" type="pres">
      <dgm:prSet presAssocID="{F83ECA57-2916-4069-8FC5-0B168CC65656}" presName="circ3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06122-8C60-464E-9175-AA8055E2F5AA}" type="pres">
      <dgm:prSet presAssocID="{913919D3-AB11-478C-9F14-4135ABDF0652}" presName="circ4" presStyleLbl="vennNode1" presStyleIdx="3" presStyleCnt="7"/>
      <dgm:spPr/>
      <dgm:t>
        <a:bodyPr/>
        <a:lstStyle/>
        <a:p>
          <a:endParaRPr lang="ru-RU"/>
        </a:p>
      </dgm:t>
    </dgm:pt>
    <dgm:pt modelId="{8C3089BE-B8EB-4DB0-890C-5D95792FB6F6}" type="pres">
      <dgm:prSet presAssocID="{913919D3-AB11-478C-9F14-4135ABDF0652}" presName="circ4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C3B866-240E-4457-BF27-FE5688C9B909}" type="pres">
      <dgm:prSet presAssocID="{1EE8C995-CD60-489F-9B7C-6C1BA6F32FB1}" presName="circ5" presStyleLbl="vennNode1" presStyleIdx="4" presStyleCnt="7"/>
      <dgm:spPr/>
      <dgm:t>
        <a:bodyPr/>
        <a:lstStyle/>
        <a:p>
          <a:endParaRPr lang="ru-RU"/>
        </a:p>
      </dgm:t>
    </dgm:pt>
    <dgm:pt modelId="{89803767-29D3-4411-978D-775489C836B0}" type="pres">
      <dgm:prSet presAssocID="{1EE8C995-CD60-489F-9B7C-6C1BA6F32FB1}" presName="circ5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5EB88F-A667-4EA4-9542-8C029CA46D47}" type="pres">
      <dgm:prSet presAssocID="{646E28B1-7F6D-4015-AEB0-82FE9606FA6E}" presName="circ6" presStyleLbl="vennNode1" presStyleIdx="5" presStyleCnt="7"/>
      <dgm:spPr/>
      <dgm:t>
        <a:bodyPr/>
        <a:lstStyle/>
        <a:p>
          <a:endParaRPr lang="ru-RU"/>
        </a:p>
      </dgm:t>
    </dgm:pt>
    <dgm:pt modelId="{C9F49892-9183-4F18-A8BA-7B4690A4FD5C}" type="pres">
      <dgm:prSet presAssocID="{646E28B1-7F6D-4015-AEB0-82FE9606FA6E}" presName="circ6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B71BFC-6130-4B0D-8FAD-33FC9EEAB802}" type="pres">
      <dgm:prSet presAssocID="{B17806A7-3E63-4861-BA0A-CE0B3DB5D0D3}" presName="circ7" presStyleLbl="vennNode1" presStyleIdx="6" presStyleCnt="7"/>
      <dgm:spPr/>
      <dgm:t>
        <a:bodyPr/>
        <a:lstStyle/>
        <a:p>
          <a:endParaRPr lang="ru-RU"/>
        </a:p>
      </dgm:t>
    </dgm:pt>
    <dgm:pt modelId="{FEE267FA-DA2B-4D2A-A273-5E357CA33AE4}" type="pres">
      <dgm:prSet presAssocID="{B17806A7-3E63-4861-BA0A-CE0B3DB5D0D3}" presName="circ7Tx" presStyleLbl="revTx" presStyleIdx="0" presStyleCnt="0" custScaleX="1552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93A492-3343-4F7B-A2DF-6D301142417E}" type="presOf" srcId="{646E28B1-7F6D-4015-AEB0-82FE9606FA6E}" destId="{C9F49892-9183-4F18-A8BA-7B4690A4FD5C}" srcOrd="0" destOrd="0" presId="urn:microsoft.com/office/officeart/2005/8/layout/venn1"/>
    <dgm:cxn modelId="{95930580-D3B8-4910-9054-BBCD83413B60}" type="presOf" srcId="{1EE8C995-CD60-489F-9B7C-6C1BA6F32FB1}" destId="{89803767-29D3-4411-978D-775489C836B0}" srcOrd="0" destOrd="0" presId="urn:microsoft.com/office/officeart/2005/8/layout/venn1"/>
    <dgm:cxn modelId="{D660880B-A861-4B51-98CC-143F7365F635}" srcId="{1096A660-5E8E-4C0A-BDD3-653EDFC70B30}" destId="{74984616-2971-4317-AFEE-8069BB6467BD}" srcOrd="1" destOrd="0" parTransId="{7A06FBF5-C094-4975-B769-CC6A7D6AD876}" sibTransId="{3C93F5A2-2889-47EA-A0AA-FC73E0A8B7BF}"/>
    <dgm:cxn modelId="{0124B4A4-0EFE-40D9-B066-582944386CEB}" srcId="{1096A660-5E8E-4C0A-BDD3-653EDFC70B30}" destId="{646E28B1-7F6D-4015-AEB0-82FE9606FA6E}" srcOrd="5" destOrd="0" parTransId="{C854863E-CD45-4390-869C-1CA6599BBABC}" sibTransId="{86C9187F-E3F6-4336-9F38-CB4FC16A92B9}"/>
    <dgm:cxn modelId="{60F3CBB8-6A29-4869-B444-D4D99C7E8D5F}" srcId="{1096A660-5E8E-4C0A-BDD3-653EDFC70B30}" destId="{F83ECA57-2916-4069-8FC5-0B168CC65656}" srcOrd="2" destOrd="0" parTransId="{8D454E68-064A-4848-8473-4126D2FEC6B3}" sibTransId="{C2DA5F97-EF3B-4709-8274-75DDCBE7778B}"/>
    <dgm:cxn modelId="{90B0A53C-F859-40CE-ABA0-E03D06FBDDC6}" type="presOf" srcId="{913919D3-AB11-478C-9F14-4135ABDF0652}" destId="{8C3089BE-B8EB-4DB0-890C-5D95792FB6F6}" srcOrd="0" destOrd="0" presId="urn:microsoft.com/office/officeart/2005/8/layout/venn1"/>
    <dgm:cxn modelId="{919B3D72-FBC7-4F98-A700-984B3B7223AD}" type="presOf" srcId="{74984616-2971-4317-AFEE-8069BB6467BD}" destId="{B3A744E3-E6EB-4024-965A-F05ED5C5E255}" srcOrd="0" destOrd="0" presId="urn:microsoft.com/office/officeart/2005/8/layout/venn1"/>
    <dgm:cxn modelId="{06F4AD6E-1B60-43FA-9B62-C426B17330C5}" type="presOf" srcId="{56A50642-0515-4204-813C-9999E483130F}" destId="{589F7793-6A95-450B-8BEE-574F3BBA3EBB}" srcOrd="0" destOrd="0" presId="urn:microsoft.com/office/officeart/2005/8/layout/venn1"/>
    <dgm:cxn modelId="{9B6ED380-B2B7-45C9-A9DA-206FE634F2FC}" srcId="{1096A660-5E8E-4C0A-BDD3-653EDFC70B30}" destId="{1EE8C995-CD60-489F-9B7C-6C1BA6F32FB1}" srcOrd="4" destOrd="0" parTransId="{E0279873-7A4E-42D6-8DB4-00DEEDA47DF4}" sibTransId="{EE76D412-A966-419B-8816-43B443247DEC}"/>
    <dgm:cxn modelId="{E569D43F-71C0-4652-9AC9-4DB1AE63F894}" type="presOf" srcId="{F83ECA57-2916-4069-8FC5-0B168CC65656}" destId="{A9C0383B-D964-48DF-B3B7-DBC678E19A17}" srcOrd="0" destOrd="0" presId="urn:microsoft.com/office/officeart/2005/8/layout/venn1"/>
    <dgm:cxn modelId="{45B4DDC8-1108-4D2A-9341-50E326F1EEA7}" type="presOf" srcId="{1096A660-5E8E-4C0A-BDD3-653EDFC70B30}" destId="{46FF464B-6F49-470A-823D-25C02A837042}" srcOrd="0" destOrd="0" presId="urn:microsoft.com/office/officeart/2005/8/layout/venn1"/>
    <dgm:cxn modelId="{1DFAB945-A51C-4D32-9A33-676FAC008B4C}" srcId="{1096A660-5E8E-4C0A-BDD3-653EDFC70B30}" destId="{56A50642-0515-4204-813C-9999E483130F}" srcOrd="0" destOrd="0" parTransId="{CA079ABD-465B-4744-ADB1-3C2EA1D4427D}" sibTransId="{4AB69764-D2C7-4AD3-9AA9-1F6A80924E82}"/>
    <dgm:cxn modelId="{02B6BEC9-6B38-4CE7-8480-FD5BD4232F8C}" srcId="{1096A660-5E8E-4C0A-BDD3-653EDFC70B30}" destId="{913919D3-AB11-478C-9F14-4135ABDF0652}" srcOrd="3" destOrd="0" parTransId="{1F13E2E9-4EF9-41DD-B6A2-2C0DEBE21E48}" sibTransId="{3988E502-8F1B-42CA-8E77-5FB228F0AC90}"/>
    <dgm:cxn modelId="{31B86BA1-9785-41E2-A4E7-01932DDB086E}" type="presOf" srcId="{B17806A7-3E63-4861-BA0A-CE0B3DB5D0D3}" destId="{FEE267FA-DA2B-4D2A-A273-5E357CA33AE4}" srcOrd="0" destOrd="0" presId="urn:microsoft.com/office/officeart/2005/8/layout/venn1"/>
    <dgm:cxn modelId="{785B229F-D8C7-4F81-8705-EF60F578160F}" srcId="{1096A660-5E8E-4C0A-BDD3-653EDFC70B30}" destId="{B17806A7-3E63-4861-BA0A-CE0B3DB5D0D3}" srcOrd="6" destOrd="0" parTransId="{B9646C01-57B4-4FDC-B9B4-166B0BD71B8F}" sibTransId="{44EA84C5-C054-4D5B-BFFE-B85A133AC311}"/>
    <dgm:cxn modelId="{28D8F8CE-3377-4032-A173-4BEA0B1C4565}" type="presParOf" srcId="{46FF464B-6F49-470A-823D-25C02A837042}" destId="{E65A382B-AD47-478E-ADE7-909C8D0BEB90}" srcOrd="0" destOrd="0" presId="urn:microsoft.com/office/officeart/2005/8/layout/venn1"/>
    <dgm:cxn modelId="{4E0F893A-82A4-424F-9C3A-8828AB8A9CE1}" type="presParOf" srcId="{46FF464B-6F49-470A-823D-25C02A837042}" destId="{589F7793-6A95-450B-8BEE-574F3BBA3EBB}" srcOrd="1" destOrd="0" presId="urn:microsoft.com/office/officeart/2005/8/layout/venn1"/>
    <dgm:cxn modelId="{98550ABF-E6D2-4C9C-9FE3-0F9F9CB58C8A}" type="presParOf" srcId="{46FF464B-6F49-470A-823D-25C02A837042}" destId="{AAAB45B6-6E81-41AB-B959-2FB6AA43CF63}" srcOrd="2" destOrd="0" presId="urn:microsoft.com/office/officeart/2005/8/layout/venn1"/>
    <dgm:cxn modelId="{3B713338-7EF6-48C5-8A50-8810EC647740}" type="presParOf" srcId="{46FF464B-6F49-470A-823D-25C02A837042}" destId="{B3A744E3-E6EB-4024-965A-F05ED5C5E255}" srcOrd="3" destOrd="0" presId="urn:microsoft.com/office/officeart/2005/8/layout/venn1"/>
    <dgm:cxn modelId="{6040AAB7-00E8-4382-A3B8-1E6408E84B8E}" type="presParOf" srcId="{46FF464B-6F49-470A-823D-25C02A837042}" destId="{1D8F4ADC-27E9-420C-BECA-80F467B18E65}" srcOrd="4" destOrd="0" presId="urn:microsoft.com/office/officeart/2005/8/layout/venn1"/>
    <dgm:cxn modelId="{436D73CE-A9DA-4E26-98E0-850475F5CCBB}" type="presParOf" srcId="{46FF464B-6F49-470A-823D-25C02A837042}" destId="{A9C0383B-D964-48DF-B3B7-DBC678E19A17}" srcOrd="5" destOrd="0" presId="urn:microsoft.com/office/officeart/2005/8/layout/venn1"/>
    <dgm:cxn modelId="{89F45F2A-9459-4399-A8E9-F0E06D8D88CE}" type="presParOf" srcId="{46FF464B-6F49-470A-823D-25C02A837042}" destId="{DCD06122-8C60-464E-9175-AA8055E2F5AA}" srcOrd="6" destOrd="0" presId="urn:microsoft.com/office/officeart/2005/8/layout/venn1"/>
    <dgm:cxn modelId="{1AFFE119-6261-42AF-A7E1-ED0F35FE71C6}" type="presParOf" srcId="{46FF464B-6F49-470A-823D-25C02A837042}" destId="{8C3089BE-B8EB-4DB0-890C-5D95792FB6F6}" srcOrd="7" destOrd="0" presId="urn:microsoft.com/office/officeart/2005/8/layout/venn1"/>
    <dgm:cxn modelId="{336E8986-33F7-46F6-86DA-073E4A813BDF}" type="presParOf" srcId="{46FF464B-6F49-470A-823D-25C02A837042}" destId="{34C3B866-240E-4457-BF27-FE5688C9B909}" srcOrd="8" destOrd="0" presId="urn:microsoft.com/office/officeart/2005/8/layout/venn1"/>
    <dgm:cxn modelId="{9A5E3C78-1E0A-4681-B8BA-FA577B98739D}" type="presParOf" srcId="{46FF464B-6F49-470A-823D-25C02A837042}" destId="{89803767-29D3-4411-978D-775489C836B0}" srcOrd="9" destOrd="0" presId="urn:microsoft.com/office/officeart/2005/8/layout/venn1"/>
    <dgm:cxn modelId="{51CDF8DE-7D36-4D50-BC2E-E8750CE05239}" type="presParOf" srcId="{46FF464B-6F49-470A-823D-25C02A837042}" destId="{BF5EB88F-A667-4EA4-9542-8C029CA46D47}" srcOrd="10" destOrd="0" presId="urn:microsoft.com/office/officeart/2005/8/layout/venn1"/>
    <dgm:cxn modelId="{A9FE344B-1BC0-4AC6-B1FE-F7162C3D234B}" type="presParOf" srcId="{46FF464B-6F49-470A-823D-25C02A837042}" destId="{C9F49892-9183-4F18-A8BA-7B4690A4FD5C}" srcOrd="11" destOrd="0" presId="urn:microsoft.com/office/officeart/2005/8/layout/venn1"/>
    <dgm:cxn modelId="{9033C90C-3DF8-414D-9CE5-AAF68FD4EE7B}" type="presParOf" srcId="{46FF464B-6F49-470A-823D-25C02A837042}" destId="{11B71BFC-6130-4B0D-8FAD-33FC9EEAB802}" srcOrd="12" destOrd="0" presId="urn:microsoft.com/office/officeart/2005/8/layout/venn1"/>
    <dgm:cxn modelId="{2BC4A0EA-00F0-4849-95C5-0F2DA894EA79}" type="presParOf" srcId="{46FF464B-6F49-470A-823D-25C02A837042}" destId="{FEE267FA-DA2B-4D2A-A273-5E357CA33AE4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48E333-D64D-43E9-984F-9671E3C4063E}">
      <dsp:nvSpPr>
        <dsp:cNvPr id="0" name=""/>
        <dsp:cNvSpPr/>
      </dsp:nvSpPr>
      <dsp:spPr>
        <a:xfrm>
          <a:off x="1941638" y="0"/>
          <a:ext cx="4627984" cy="462798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D8DAB-F9D2-41E8-B2F8-A8564EDFE75C}">
      <dsp:nvSpPr>
        <dsp:cNvPr id="0" name=""/>
        <dsp:cNvSpPr/>
      </dsp:nvSpPr>
      <dsp:spPr>
        <a:xfrm>
          <a:off x="1060044" y="307779"/>
          <a:ext cx="2429691" cy="121871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физическое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1060044" y="307779"/>
        <a:ext cx="2429691" cy="1218714"/>
      </dsp:txXfrm>
    </dsp:sp>
    <dsp:sp modelId="{869F0C4C-A29E-4223-87DD-671C61E10BCD}">
      <dsp:nvSpPr>
        <dsp:cNvPr id="0" name=""/>
        <dsp:cNvSpPr/>
      </dsp:nvSpPr>
      <dsp:spPr>
        <a:xfrm>
          <a:off x="5068988" y="307779"/>
          <a:ext cx="2499111" cy="1218714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социально-коммуникативное</a:t>
          </a:r>
          <a:r>
            <a:rPr lang="ru-RU" sz="2000" kern="1200" dirty="0" smtClean="0"/>
            <a:t> </a:t>
          </a:r>
          <a:endParaRPr lang="ru-RU" sz="2000" kern="1200" dirty="0"/>
        </a:p>
      </dsp:txBody>
      <dsp:txXfrm>
        <a:off x="5068988" y="307779"/>
        <a:ext cx="2499111" cy="1218714"/>
      </dsp:txXfrm>
    </dsp:sp>
    <dsp:sp modelId="{D6E81A09-AF5E-4425-B093-05F3A2DA2CF9}">
      <dsp:nvSpPr>
        <dsp:cNvPr id="0" name=""/>
        <dsp:cNvSpPr/>
      </dsp:nvSpPr>
      <dsp:spPr>
        <a:xfrm>
          <a:off x="987162" y="3077590"/>
          <a:ext cx="2298553" cy="121871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Познавательное, речевое 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987162" y="3077590"/>
        <a:ext cx="2298553" cy="1218714"/>
      </dsp:txXfrm>
    </dsp:sp>
    <dsp:sp modelId="{8990E565-FCBF-49E5-BF60-331E8A98E48F}">
      <dsp:nvSpPr>
        <dsp:cNvPr id="0" name=""/>
        <dsp:cNvSpPr/>
      </dsp:nvSpPr>
      <dsp:spPr>
        <a:xfrm>
          <a:off x="4996088" y="3077590"/>
          <a:ext cx="2483709" cy="121871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художественно-эстетическое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996088" y="3077590"/>
        <a:ext cx="2483709" cy="121871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48E333-D64D-43E9-984F-9671E3C4063E}">
      <dsp:nvSpPr>
        <dsp:cNvPr id="0" name=""/>
        <dsp:cNvSpPr/>
      </dsp:nvSpPr>
      <dsp:spPr>
        <a:xfrm>
          <a:off x="1901241" y="0"/>
          <a:ext cx="4708376" cy="4708376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3D8DAB-F9D2-41E8-B2F8-A8564EDFE75C}">
      <dsp:nvSpPr>
        <dsp:cNvPr id="0" name=""/>
        <dsp:cNvSpPr/>
      </dsp:nvSpPr>
      <dsp:spPr>
        <a:xfrm>
          <a:off x="2997915" y="1639305"/>
          <a:ext cx="2471897" cy="12398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>
              <a:solidFill>
                <a:schemeClr val="tx1"/>
              </a:solidFill>
            </a:rPr>
            <a:t>Речевое</a:t>
          </a:r>
          <a:r>
            <a:rPr lang="ru-RU" sz="2000" kern="1200" smtClean="0"/>
            <a:t> </a:t>
          </a:r>
          <a:endParaRPr lang="ru-RU" sz="2000" kern="1200" dirty="0"/>
        </a:p>
      </dsp:txBody>
      <dsp:txXfrm>
        <a:off x="2997915" y="1639305"/>
        <a:ext cx="2471897" cy="1239884"/>
      </dsp:txXfrm>
    </dsp:sp>
    <dsp:sp modelId="{869F0C4C-A29E-4223-87DD-671C61E10BCD}">
      <dsp:nvSpPr>
        <dsp:cNvPr id="0" name=""/>
        <dsp:cNvSpPr/>
      </dsp:nvSpPr>
      <dsp:spPr>
        <a:xfrm>
          <a:off x="4906879" y="216020"/>
          <a:ext cx="2542523" cy="1239884"/>
        </a:xfrm>
        <a:prstGeom prst="roundRect">
          <a:avLst/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Социально-коммуникативное</a:t>
          </a:r>
          <a:r>
            <a:rPr lang="ru-RU" sz="2000" kern="1200" dirty="0" smtClean="0">
              <a:solidFill>
                <a:schemeClr val="tx1"/>
              </a:solidFill>
            </a:rPr>
            <a:t> 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906879" y="216020"/>
        <a:ext cx="2542523" cy="1239884"/>
      </dsp:txXfrm>
    </dsp:sp>
    <dsp:sp modelId="{D6E81A09-AF5E-4425-B093-05F3A2DA2CF9}">
      <dsp:nvSpPr>
        <dsp:cNvPr id="0" name=""/>
        <dsp:cNvSpPr/>
      </dsp:nvSpPr>
      <dsp:spPr>
        <a:xfrm>
          <a:off x="773246" y="2974111"/>
          <a:ext cx="2338480" cy="1239884"/>
        </a:xfrm>
        <a:prstGeom prst="roundRect">
          <a:avLst/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Познавательное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773246" y="2974111"/>
        <a:ext cx="2338480" cy="1239884"/>
      </dsp:txXfrm>
    </dsp:sp>
    <dsp:sp modelId="{8990E565-FCBF-49E5-BF60-331E8A98E48F}">
      <dsp:nvSpPr>
        <dsp:cNvPr id="0" name=""/>
        <dsp:cNvSpPr/>
      </dsp:nvSpPr>
      <dsp:spPr>
        <a:xfrm>
          <a:off x="4834879" y="3024340"/>
          <a:ext cx="2526853" cy="1239884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</a:rPr>
            <a:t>Художественно-эстетическое</a:t>
          </a:r>
          <a:endParaRPr lang="ru-RU" sz="2000" b="1" kern="1200" dirty="0">
            <a:solidFill>
              <a:schemeClr val="tx1"/>
            </a:solidFill>
          </a:endParaRPr>
        </a:p>
      </dsp:txBody>
      <dsp:txXfrm>
        <a:off x="4834879" y="3024340"/>
        <a:ext cx="2526853" cy="123988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75F66A-01BA-450F-9F9C-3F273DE8CCE8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227B2-1613-43E0-B9B0-3564EDB18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2DCCB8-5AEE-48B3-83F3-62362D6930FF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3213A-4FD0-4557-941B-9E817F81F5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83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fld id="{C381C754-ECED-4AC9-9E27-32F345A5AA79}" type="slidenum">
              <a:rPr lang="ru-RU" smtClean="0"/>
              <a:pPr eaLnBrk="1" hangingPunct="1"/>
              <a:t>6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6C0A0-ECC7-4CC8-A0D1-D6F006982695}" type="datetimeFigureOut">
              <a:rPr lang="ru-RU" smtClean="0"/>
              <a:pPr/>
              <a:t>28.08.2021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1E1257-3063-479C-9A00-C1F0C45F025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2" y="0"/>
            <a:ext cx="9151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67544" y="188640"/>
            <a:ext cx="8352928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                                                 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Вас приветствует 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052737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МАДОУ – детский сад комбинированного вида № 115 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1ec17028ecfe26562c0c97ddd0698a7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556792"/>
            <a:ext cx="5256584" cy="3509267"/>
          </a:xfrm>
          <a:prstGeom prst="rect">
            <a:avLst/>
          </a:prstGeom>
        </p:spPr>
      </p:pic>
    </p:spTree>
  </p:cSld>
  <p:clrMapOvr>
    <a:masterClrMapping/>
  </p:clrMapOvr>
  <p:transition spd="slow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8" y="-99392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Игровая деятельность: 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сюжетные, строительные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Elena\Desktop\Фото\фто\4гр. игра деятельность выпуск\SANY015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08" y="1916832"/>
            <a:ext cx="4224469" cy="31683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ena\Desktop\Фото\фто\4гр. игра деятельность выпуск\SANY01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66262"/>
            <a:ext cx="4104456" cy="32767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081161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Любимые игры детства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Elena\Desktop\Фото\фто\4гр. игра деятельность выпуск\SANY003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258816" cy="36048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Elena\Desktop\Фото\фто\4гр. игра деятельность выпуск\SANY017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6792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30350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Театрализованные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Elena\Desktop\Фото\фто\4гр. игра деятельность выпуск\SANY037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5" y="1505693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ena\Desktop\Фото\фто\4гр. игра деятельность выпуск\SANY02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7744975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334" y="-99392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lena\Desktop\Фото\фто\ФОТО\выпускерй работа за столами\IMG_88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38" y="1628800"/>
            <a:ext cx="4038600" cy="2692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ena\Desktop\Фото\фто\ФОТО\выпускерй работа за столами\IMG_08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574909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Познавательно-исследовательская деятельность: </a:t>
            </a:r>
            <a:br>
              <a:rPr lang="ru-RU" sz="3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наблюдения, опыты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Elena\Desktop\Фото\фто\ФОТО\осень, прогулка, черенкование\IMG_032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9" y="1700808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Elena\Desktop\Фото\фто\ФОТО\среда рябиновые бусы экология\IMG_01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9289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68644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Ежедневная встреча с книгой- чтение, рассматривание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3" descr="C:\Users\Elena\Desktop\Фото\группа № 4\124___10\4 гр. осень, игры\IMG_237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51509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Elena\Desktop\Фото\группа № 4\124___10\4 гр. осень, игры\IMG_238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356992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943472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Коммуникативная деятельность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Elena\Desktop\Фото\фто\4гр. игра деятельность выпуск\SANY00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3294000" cy="43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Desktop\Фото\фто\4гр. игра деятельность выпуск\SANY01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472" y="1268760"/>
            <a:ext cx="4644000" cy="348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61538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Продуктивная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Elena\Desktop\Фото\ФОТО ДЕНЬ ОТКРЫТЫХ ДВЕРЕЙ\день фото\P10506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292" y="1549101"/>
            <a:ext cx="4428000" cy="3321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Elena\Desktop\Фото\фто\образовательный процесс и лето!\IMG_1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6"/>
            <a:ext cx="2943000" cy="39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58687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Музыкально-художественная деятельность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Elena\Desktop\Фото\праздники\8 марта 2013\P10308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4464000" cy="334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Elena\Desktop\Фото\Осений бал 3-5 гр\Осенний бал\P1010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528" y="1916832"/>
            <a:ext cx="4224000" cy="316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422393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Двигательная деятельность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Elena\Desktop\Фото\фто\игра, пузыри, театр\SANY01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3321000" cy="442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Elena\Desktop\Фото\фто\образовательный процесс и лето!\IMG_139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49483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Россия. День народного единств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124745"/>
            <a:ext cx="7772400" cy="1584175"/>
          </a:xfrm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Новый закон «Об образовании в РФ» № 273 –ФЗ ОТ 29.12.2012</a:t>
            </a:r>
            <a:endParaRPr lang="ru-RU" sz="4000" b="1" dirty="0"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852936"/>
            <a:ext cx="7992888" cy="345638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системы образования включает следующие уровни общего образования(глава 2, статья 10):</a:t>
            </a:r>
          </a:p>
          <a:p>
            <a:pPr marL="514350" indent="-514350" algn="l">
              <a:buAutoNum type="arabicPeriod"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</a:p>
          <a:p>
            <a:pPr marL="514350" indent="-514350" algn="l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Начальное общее образование</a:t>
            </a:r>
          </a:p>
          <a:p>
            <a:pPr marL="514350" indent="-514350" algn="l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Основное общее образование</a:t>
            </a:r>
          </a:p>
          <a:p>
            <a:pPr marL="514350" indent="-514350" algn="l">
              <a:buAutoNum type="arabicPeriod"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Среднее общее образование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Трудовая деятельность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Elena\Desktop\Фото\времена года\лето 2013фото\P10407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72816"/>
            <a:ext cx="4038600" cy="36724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lena\Desktop\Фото\фто\ФОТО\среда рябиновые бусы экология\IMG_016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37933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8509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Охрана и укрепление здоровья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Закаливание – лечебное плавание, эстафеты на свежем воздухе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Elena\Desktop\Фото\физкультура\бассейн инвалиды\Детсад 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46" y="3415181"/>
            <a:ext cx="4272000" cy="320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Elena\Desktop\Фото\физкультура\ЛЫЖНЯ\IMG_06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88840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21429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Игры на прогулке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Elena\Desktop\Фото\фто\образовательный процесс и лето!\IMG_14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312" y="1628800"/>
            <a:ext cx="4032000" cy="30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Elena\Desktop\Фото\фто\ФОТО\среда рябиновые бусы экология\IMG_01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360000" cy="252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lena\Desktop\Фото\праздники\23 февраля\23 февраля 2014\DSC023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77072"/>
            <a:ext cx="3552000" cy="266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714574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Спортивные игры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3" descr="C:\Users\Elena\Desktop\Фото\физкультура\ЛЫЖНЯ\IMG_06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Elena\Desktop\Фото\фто\образовательный процесс и лето!\IMG_14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437115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Традиции детского сада – физкультурные и фольклорные праздники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 descr="C:\Users\Elena\Desktop\Фото\фольклор\олимпиада\P10009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56" y="1772816"/>
            <a:ext cx="4656000" cy="349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Elena\Desktop\Фото\фольклор\олимпиада\P10009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96000"/>
            <a:ext cx="4128000" cy="3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438456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культурным наследием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России и Урала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Веселая масленица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Светлая пасха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Elena\Desktop\Фото\масленица 2014\P1000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9" y="2132856"/>
            <a:ext cx="4212976" cy="37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Elena\Desktop\Фото\фольклор\пасха\P104059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448" y="3212976"/>
            <a:ext cx="4392000" cy="30607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124615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Народные и календарные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праздники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Капустные вечерки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Рождественские колядки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Elena\Desktop\Фото\фольклор\колядки 2013\DSC00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68960"/>
            <a:ext cx="3936485" cy="33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Осенний бал\P10101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512000" cy="338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255306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457200" y="692696"/>
            <a:ext cx="4038600" cy="5433467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Веселая ярмарка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038600" cy="5865515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Уральские посиделки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Elena\Desktop\Фото\фольклор\фольклорый спектакль с куклами\IMG_13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128000" cy="3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E:\Осенний бал\P10101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80000" cy="306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929260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Поздравление ветеранов ВОВ, воинов Российской армии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Чтим память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Elena\Desktop\Фото\парк маяковского 9 мая\P10001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18" y="2708920"/>
            <a:ext cx="4128000" cy="309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Elena\Desktop\Фото\парк маяковского 9 мая\P100018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920"/>
            <a:ext cx="3510000" cy="46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6945296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Elena\Desktop\Фото\праздники\Новая папка 9 мая\9 мая\SAM_1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6000" cy="40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Elena\Desktop\Фото\праздники\Новая папка 9 мая\9 мая\SAM_10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5228584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Россия. День народного единств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4000" b="1" dirty="0" smtClean="0"/>
              <a:t>ФГОС  ДО-навигатор в мире детства для родителей и воспитателей</a:t>
            </a:r>
            <a:endParaRPr lang="ru-RU" sz="40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924944"/>
            <a:ext cx="5187875" cy="305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862358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Elena\Desktop\Фото\праздники\Новая папка 9 мая\IMG_0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388424" cy="4709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15455560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Коррекционный блок программ</a:t>
            </a:r>
            <a:r>
              <a:rPr lang="ru-RU" dirty="0"/>
              <a:t/>
            </a:r>
            <a:br>
              <a:rPr lang="ru-RU" dirty="0"/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Логопункт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Занятия учителем – дефектологом, </a:t>
            </a:r>
            <a:r>
              <a:rPr lang="ru-RU" b="1" smtClean="0">
                <a:latin typeface="Times New Roman" pitchFamily="18" charset="0"/>
                <a:cs typeface="Times New Roman" pitchFamily="18" charset="0"/>
              </a:rPr>
              <a:t>ПМПк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Elena\Desktop\Фото\дефектолог\фото Т.А\IMG_05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852936"/>
            <a:ext cx="4248472" cy="2736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ena\Desktop\Фото\фото экскурсия\Елене Александровне\IMG_06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4225123" cy="27360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5563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Консультативный центр 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Elena\Desktop\Фото\дефектолог\фото Т.А\IMG_05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4"/>
            <a:ext cx="5129999" cy="288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Elena\Desktop\Фото\ФОТО ДЕНЬ ОТКРЫТЫХ ДВЕРЕЙ\день фото\P10506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0968"/>
            <a:ext cx="4416000" cy="331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5919144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Совместные проекты с семьей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Elena\Desktop\Фото\фото семинара\Семинар,лук\IMG_26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61606924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12" y="0"/>
            <a:ext cx="91519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131076889"/>
              </p:ext>
            </p:extLst>
          </p:nvPr>
        </p:nvGraphicFramePr>
        <p:xfrm>
          <a:off x="395536" y="620688"/>
          <a:ext cx="8496944" cy="52460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8030"/>
                <a:gridCol w="4248914"/>
              </a:tblGrid>
              <a:tr h="52460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56" marR="25556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5556" marR="25556" marT="0" marB="0">
                    <a:noFill/>
                  </a:tcPr>
                </a:tc>
              </a:tr>
            </a:tbl>
          </a:graphicData>
        </a:graphic>
      </p:graphicFrame>
      <p:sp>
        <p:nvSpPr>
          <p:cNvPr id="2" name="Скругленный прямоугольник 1"/>
          <p:cNvSpPr/>
          <p:nvPr/>
        </p:nvSpPr>
        <p:spPr>
          <a:xfrm>
            <a:off x="467544" y="188640"/>
            <a:ext cx="8352928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Реализуемые образовательные программы</a:t>
            </a:r>
            <a:endParaRPr lang="ru-RU" sz="2800" b="1" dirty="0"/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0" y="1052736"/>
            <a:ext cx="9144000" cy="50734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Основная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программа дошкольного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образования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МАДОУ – детского сада комбинированного вида №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115</a:t>
            </a:r>
          </a:p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Адаптированная основная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образовательная программа дошкольного образования </a:t>
            </a:r>
          </a:p>
          <a:p>
            <a:pPr marL="0" indent="0" algn="ctr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МАДОУ – детского сада комбинированного вида № 115</a:t>
            </a:r>
          </a:p>
          <a:p>
            <a:pPr marL="0" indent="0" algn="ctr">
              <a:buNone/>
            </a:pP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00707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Программы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разработаны на основе ФГОС ДО и с учетом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3956248" cy="42813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Обязательная часть</a:t>
            </a:r>
            <a:r>
              <a:rPr lang="ru-RU" b="1" u="sng" dirty="0" smtClean="0"/>
              <a:t>:</a:t>
            </a:r>
          </a:p>
          <a:p>
            <a:pPr marL="0" indent="0">
              <a:buNone/>
            </a:pPr>
            <a:endParaRPr lang="ru-RU" b="1" u="sng" dirty="0" smtClean="0"/>
          </a:p>
          <a:p>
            <a:pPr marL="0" indent="0">
              <a:buNone/>
            </a:pPr>
            <a:r>
              <a:rPr lang="ru-RU" sz="2600" b="1" dirty="0" smtClean="0"/>
              <a:t>Примерная основная образовательная программа </a:t>
            </a:r>
            <a:r>
              <a:rPr lang="ru-RU" sz="2600" b="1" dirty="0" smtClean="0"/>
              <a:t>ДО</a:t>
            </a:r>
            <a:r>
              <a:rPr lang="ru-RU" sz="2600" b="1" dirty="0" smtClean="0"/>
              <a:t>;</a:t>
            </a:r>
          </a:p>
          <a:p>
            <a:pPr marL="0" indent="0">
              <a:buNone/>
            </a:pPr>
            <a:endParaRPr lang="ru-RU" sz="2600" b="1" dirty="0" smtClean="0"/>
          </a:p>
          <a:p>
            <a:pPr marL="0" indent="0">
              <a:buNone/>
            </a:pPr>
            <a:r>
              <a:rPr lang="ru-RU" sz="2600" b="1" dirty="0" smtClean="0"/>
              <a:t>Примерная адаптированная основная образовательная программа </a:t>
            </a:r>
            <a:r>
              <a:rPr lang="ru-RU" sz="2600" b="1" dirty="0" smtClean="0"/>
              <a:t>ДО;</a:t>
            </a:r>
          </a:p>
          <a:p>
            <a:pPr marL="0" indent="0">
              <a:buNone/>
            </a:pPr>
            <a:endParaRPr lang="ru-RU" sz="2600" b="1" dirty="0" smtClean="0"/>
          </a:p>
          <a:p>
            <a:pPr marL="0" indent="0">
              <a:buNone/>
            </a:pPr>
            <a:r>
              <a:rPr lang="ru-RU" sz="2300" b="1" dirty="0" smtClean="0"/>
              <a:t>Примерная рабочая программа воспитания ОО;</a:t>
            </a:r>
          </a:p>
          <a:p>
            <a:pPr marL="0" indent="0">
              <a:buNone/>
            </a:pPr>
            <a:endParaRPr lang="ru-RU" sz="2600" b="1" dirty="0" smtClean="0"/>
          </a:p>
          <a:p>
            <a:pPr marL="0" indent="0">
              <a:buNone/>
            </a:pPr>
            <a:r>
              <a:rPr lang="ru-RU" sz="2600" b="1" dirty="0" smtClean="0"/>
              <a:t>Специальные программы для детей с ОВЗ.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2"/>
          </p:nvPr>
        </p:nvSpPr>
        <p:spPr>
          <a:xfrm>
            <a:off x="4644008" y="1844824"/>
            <a:ext cx="4042792" cy="428133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u="sng" dirty="0" smtClean="0"/>
              <a:t>Часть, формируемая участниками образовательных отношений: </a:t>
            </a:r>
          </a:p>
          <a:p>
            <a:pPr marL="0" indent="0">
              <a:buNone/>
            </a:pPr>
            <a:r>
              <a:rPr lang="ru-RU" b="1" dirty="0" smtClean="0"/>
              <a:t>парциальная программа</a:t>
            </a:r>
          </a:p>
          <a:p>
            <a:pPr marL="0" indent="0">
              <a:buNone/>
            </a:pPr>
            <a:r>
              <a:rPr lang="ru-RU" b="1" dirty="0" smtClean="0"/>
              <a:t>«</a:t>
            </a:r>
            <a:r>
              <a:rPr lang="ru-RU" b="1" dirty="0" err="1" smtClean="0"/>
              <a:t>СамоЦвет</a:t>
            </a:r>
            <a:r>
              <a:rPr lang="ru-RU" b="1" dirty="0" smtClean="0"/>
              <a:t>»</a:t>
            </a:r>
            <a:endParaRPr lang="ru-RU" b="1" dirty="0"/>
          </a:p>
        </p:txBody>
      </p:sp>
    </p:spTree>
    <p:extLst>
      <p:ext uri="{BB962C8B-B14F-4D97-AF65-F5344CB8AC3E}">
        <p14:creationId xmlns="" xmlns:p14="http://schemas.microsoft.com/office/powerpoint/2010/main" val="26519494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83568" y="273050"/>
            <a:ext cx="8460432" cy="5853113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детском саду функционирует 6 групп: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2 группы общеразвивающей направленности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4 группы компенсирующей направленности</a:t>
            </a:r>
          </a:p>
          <a:p>
            <a:endParaRPr lang="ru-RU" dirty="0"/>
          </a:p>
        </p:txBody>
      </p:sp>
      <p:pic>
        <p:nvPicPr>
          <p:cNvPr id="1026" name="Picture 2" descr="C:\Users\Elena\Desktop\Фото\группа № 4\124___10\4 гр. осень, игры\DSC021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76872"/>
            <a:ext cx="5472608" cy="37424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1289177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презентации &quot;Россия. День народного единства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 </a:t>
            </a:r>
            <a:r>
              <a:rPr lang="ru-RU" sz="3600" b="1" dirty="0" smtClean="0"/>
              <a:t>«Цель воспитания – научить наших детей обходиться без нас» </a:t>
            </a:r>
            <a:r>
              <a:rPr lang="ru-RU" sz="3600" b="1" dirty="0" err="1" smtClean="0"/>
              <a:t>Эрис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Лягувэ</a:t>
            </a:r>
            <a:r>
              <a:rPr lang="ru-RU" sz="3600" b="1" dirty="0" smtClean="0"/>
              <a:t>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/>
            </a:r>
            <a:br>
              <a:rPr lang="ru-RU" b="1" dirty="0"/>
            </a:br>
            <a:endParaRPr lang="ru-RU" sz="4000" dirty="0"/>
          </a:p>
        </p:txBody>
      </p:sp>
      <p:pic>
        <p:nvPicPr>
          <p:cNvPr id="6" name="Объект 5" descr="C:\Users\Elena\Desktop\Фото\фото 2014\фото 4 гр\олимпиада\IMG_2496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564905"/>
            <a:ext cx="5040560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76673"/>
            <a:ext cx="7772400" cy="122413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Основные направления развития детей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418801327"/>
              </p:ext>
            </p:extLst>
          </p:nvPr>
        </p:nvGraphicFramePr>
        <p:xfrm>
          <a:off x="304800" y="1772816"/>
          <a:ext cx="8534400" cy="4627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418801327"/>
              </p:ext>
            </p:extLst>
          </p:nvPr>
        </p:nvGraphicFramePr>
        <p:xfrm>
          <a:off x="457200" y="1844824"/>
          <a:ext cx="8534400" cy="4708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="" xmlns:p14="http://schemas.microsoft.com/office/powerpoint/2010/main" val="424612447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Graphic spid="10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08" y="0"/>
            <a:ext cx="9156508" cy="6867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166843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88641"/>
            <a:ext cx="7772400" cy="1512167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Развитие в русле ведущих видов детской деятельности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Содержимое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="" xmlns:p14="http://schemas.microsoft.com/office/powerpoint/2010/main" val="893360746"/>
              </p:ext>
            </p:extLst>
          </p:nvPr>
        </p:nvGraphicFramePr>
        <p:xfrm>
          <a:off x="467544" y="1988840"/>
          <a:ext cx="8534400" cy="389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="" xmlns:p14="http://schemas.microsoft.com/office/powerpoint/2010/main" val="23273491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1823</TotalTime>
  <Words>257</Words>
  <Application>Microsoft Office PowerPoint</Application>
  <PresentationFormat>Экран (4:3)</PresentationFormat>
  <Paragraphs>113</Paragraphs>
  <Slides>33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Новый закон «Об образовании в РФ» № 273 –ФЗ ОТ 29.12.2012</vt:lpstr>
      <vt:lpstr>    ФГОС  ДО-навигатор в мире детства для родителей и воспитателей</vt:lpstr>
      <vt:lpstr>Слайд 4</vt:lpstr>
      <vt:lpstr>Программы разработаны на основе ФГОС ДО и с учетом</vt:lpstr>
      <vt:lpstr>Слайд 6</vt:lpstr>
      <vt:lpstr>  «Цель воспитания – научить наших детей обходиться без нас» Эрис Лягувэ   </vt:lpstr>
      <vt:lpstr>Основные направления развития детей</vt:lpstr>
      <vt:lpstr>Развитие в русле ведущих видов детской деятельности</vt:lpstr>
      <vt:lpstr>Игровая деятельность:  сюжетные, строительные</vt:lpstr>
      <vt:lpstr>Любимые игры детства</vt:lpstr>
      <vt:lpstr>Театрализованные игры</vt:lpstr>
      <vt:lpstr>Дидактические игры</vt:lpstr>
      <vt:lpstr>Познавательно-исследовательская деятельность:  наблюдения, опыты</vt:lpstr>
      <vt:lpstr>Ежедневная встреча с книгой- чтение, рассматривание</vt:lpstr>
      <vt:lpstr>Коммуникативная деятельность</vt:lpstr>
      <vt:lpstr>Продуктивная деятельность</vt:lpstr>
      <vt:lpstr>Музыкально-художественная деятельность</vt:lpstr>
      <vt:lpstr>Двигательная деятельность</vt:lpstr>
      <vt:lpstr>Трудовая деятельность</vt:lpstr>
      <vt:lpstr>Охрана и укрепление здоровья</vt:lpstr>
      <vt:lpstr>Игры на прогулке</vt:lpstr>
      <vt:lpstr>Спортивные игры</vt:lpstr>
      <vt:lpstr>Традиции детского сада – физкультурные и фольклорные праздники</vt:lpstr>
      <vt:lpstr> Знакомство с культурным наследием России и Урала </vt:lpstr>
      <vt:lpstr> Народные и календарные праздники </vt:lpstr>
      <vt:lpstr>  </vt:lpstr>
      <vt:lpstr> Поздравление ветеранов ВОВ, воинов Российской армии </vt:lpstr>
      <vt:lpstr>  </vt:lpstr>
      <vt:lpstr>Слайд 30</vt:lpstr>
      <vt:lpstr> Коррекционный блок программ </vt:lpstr>
      <vt:lpstr> Консультативный центр  </vt:lpstr>
      <vt:lpstr>Совместные проекты с семьей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Elena</cp:lastModifiedBy>
  <cp:revision>102</cp:revision>
  <dcterms:created xsi:type="dcterms:W3CDTF">2013-12-10T18:26:35Z</dcterms:created>
  <dcterms:modified xsi:type="dcterms:W3CDTF">2021-08-28T14:19:30Z</dcterms:modified>
</cp:coreProperties>
</file>