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6" r:id="rId2"/>
    <p:sldId id="289" r:id="rId3"/>
    <p:sldId id="319" r:id="rId4"/>
    <p:sldId id="342" r:id="rId5"/>
    <p:sldId id="333" r:id="rId6"/>
    <p:sldId id="334" r:id="rId7"/>
    <p:sldId id="295" r:id="rId8"/>
    <p:sldId id="297" r:id="rId9"/>
    <p:sldId id="296" r:id="rId10"/>
    <p:sldId id="338" r:id="rId11"/>
    <p:sldId id="306" r:id="rId12"/>
    <p:sldId id="332" r:id="rId13"/>
    <p:sldId id="301" r:id="rId14"/>
    <p:sldId id="335" r:id="rId15"/>
    <p:sldId id="336" r:id="rId16"/>
    <p:sldId id="337" r:id="rId17"/>
    <p:sldId id="314" r:id="rId18"/>
    <p:sldId id="315" r:id="rId19"/>
    <p:sldId id="317" r:id="rId20"/>
    <p:sldId id="344" r:id="rId21"/>
    <p:sldId id="345" r:id="rId22"/>
    <p:sldId id="351" r:id="rId23"/>
    <p:sldId id="352" r:id="rId24"/>
    <p:sldId id="348" r:id="rId25"/>
    <p:sldId id="347" r:id="rId26"/>
    <p:sldId id="350" r:id="rId27"/>
    <p:sldId id="302" r:id="rId28"/>
    <p:sldId id="309" r:id="rId29"/>
    <p:sldId id="279" r:id="rId30"/>
    <p:sldId id="298" r:id="rId31"/>
    <p:sldId id="354" r:id="rId32"/>
    <p:sldId id="329" r:id="rId33"/>
    <p:sldId id="328" r:id="rId34"/>
    <p:sldId id="355" r:id="rId35"/>
    <p:sldId id="326" r:id="rId36"/>
    <p:sldId id="312" r:id="rId37"/>
    <p:sldId id="311" r:id="rId38"/>
    <p:sldId id="31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bg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73" autoAdjust="0"/>
    <p:restoredTop sz="94657" autoAdjust="0"/>
  </p:normalViewPr>
  <p:slideViewPr>
    <p:cSldViewPr>
      <p:cViewPr varScale="1">
        <p:scale>
          <a:sx n="70" d="100"/>
          <a:sy n="70" d="100"/>
        </p:scale>
        <p:origin x="-8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CCB8-5AEE-48B3-83F3-62362D6930FF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3213A-4FD0-4557-941B-9E817F81F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83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381C754-ECED-4AC9-9E27-32F345A5AA79}" type="slidenum">
              <a:rPr lang="ru-RU" smtClean="0"/>
              <a:pPr eaLnBrk="1" hangingPunct="1"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C0A0-ECC7-4CC8-A0D1-D6F006982695}" type="datetimeFigureOut">
              <a:rPr lang="ru-RU" smtClean="0"/>
              <a:pPr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vospitatel---plyus-1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 descr="C:\Users\Elena\Desktop\Рабочий стол\Фото\Копия Копия IMG_0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741424" cy="450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Elena\Desktop\T3df4f7fc919b388890ddfdddb6a5c4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676">
            <a:off x="7539174" y="275494"/>
            <a:ext cx="13335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88640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МАДОУ – детский сад   комбинированного вида № 115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vospitatel---plyus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Elena\Desktop\Фото\день в детском саду\DSC_069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752527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Elena\Desktop\Фото\фто\образовательный процесс и лето!\IMG_139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4536504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9405933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на прогулке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lena\Desktop\Фото\фто\образовательный процесс и лето!\IMG_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032000" cy="30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lena\Desktop\Фото\праздники\23 февраля\23 февраля 2014\DSC02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3744416" cy="26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lena\Desktop\Фото\фто\ФОТО\среда рябиновые бусы экология\IMG_0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960440" cy="3024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145747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Наблюдаем и исследуем природу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фото семинара\Семинар,лук\IMG_2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2" y="1351509"/>
            <a:ext cx="6348704" cy="4761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2597467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Elena\Desktop\Фото\ФОТО ДЕНЬ ОТКРЫТЫХ ДВЕРЕЙ\день фото\P1050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608512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lena\Desktop\Фото\фто\образовательный процесс и лето!\IMG_1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087016" cy="39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586877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Любим читать книги !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Elena\Desktop\Фото\день в детском саду\DSC_060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4320480" cy="385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фото для аттестации\DSC_00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3600301" cy="374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5845317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Интересно конструировать!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Elena\Desktop\Фото\день в детском саду\DSC_055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2" y="836712"/>
            <a:ext cx="462639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Elena\Desktop\Фото\день в детском саду\DSC_062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968552" cy="3315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3667673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Учимся считать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Elena\Desktop\Фото\день в детском саду\DSC_065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0"/>
            <a:ext cx="554461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Elena\Desktop\Фото\день в детском саду\DSC_059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474268" cy="2879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52610349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Коррекционный блок программы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166844"/>
            <a:ext cx="4038600" cy="4959320"/>
          </a:xfrm>
        </p:spPr>
        <p:txBody>
          <a:bodyPr/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Логопункт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Занятия учителем – дефектологом,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ПМПк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Elena\Desktop\Фото\дефектолог\фото Т.А\IMG_0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Desktop\Фото\фото экскурсия\Елене Александровне\IMG_0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248471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63693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Консультационный пункт для семьи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Elena\Desktop\Фото\дефектолог\фото Т.А\IMG_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129999" cy="3116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ena\Desktop\Фото\ФОТО ДЕНЬ ОТКРЫТЫХ ДВЕРЕЙ\день фото\P1050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1914419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проекты с семьей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фото семинара\Семинар,лук\IMG_26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772816"/>
            <a:ext cx="6034617" cy="4353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1606924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ena\Desktop\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459432"/>
            <a:ext cx="10467976" cy="7877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435280" cy="10081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саду функционирует 6 групп:</a:t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44625"/>
            <a:ext cx="8363272" cy="100811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группы компенсирующей направленности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группы общеразвивающей направленности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850"/>
          <a:stretch>
            <a:fillRect/>
          </a:stretch>
        </p:blipFill>
        <p:spPr bwMode="auto">
          <a:xfrm>
            <a:off x="467544" y="1097552"/>
            <a:ext cx="38004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Elena\Desktop\Рабочий стол\Фото\здание ДОУ\IMG_0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5" y="3990395"/>
            <a:ext cx="3816424" cy="2862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ena\Desktop\Рабочий стол\Фото\фото избраное\IMG_01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96" y="1097552"/>
            <a:ext cx="3744416" cy="262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lena\Desktop\Рабочий стол\Фото\фото избраное\IMG_1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17468"/>
            <a:ext cx="3744416" cy="2808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8917712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160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Платные образовательные услуги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Хореография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Elena\Desktop\хореография\115___06\IMG_2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289576" cy="296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lena\Desktop\Фото\хореография\115___06\IMG_22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79"/>
          <a:stretch/>
        </p:blipFill>
        <p:spPr bwMode="auto">
          <a:xfrm>
            <a:off x="3018620" y="3789040"/>
            <a:ext cx="6096780" cy="3000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5831458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«РАЗВИВАЮЩИЕ ИГРЫ»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Елене Александровне\IMG_0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932040" cy="3128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ANY13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248472" cy="32403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0744572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67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Изостудия «фантазеры»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Elena\Desktop\Фото\конкурс сереб сова фото\100_68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90"/>
          <a:stretch/>
        </p:blipFill>
        <p:spPr bwMode="auto">
          <a:xfrm>
            <a:off x="4856585" y="1536175"/>
            <a:ext cx="3937559" cy="4561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lena\Desktop\Рабочий стол\конкурсы\Конкурс Гибенщиковой А.А. 2018\фантазеры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464496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46449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227440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Акваэробика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 descr="C:\Users\Elena\Desktop\Рабочий стол\Фото\О.Ю. бассейн\IMG_2784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84776" cy="487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72699723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116632"/>
            <a:ext cx="7202776" cy="115212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/>
              <a:t>Организация физкультурно-оздоровительной  деятельности</a:t>
            </a:r>
            <a:endParaRPr lang="ru-RU" sz="2800" b="1" dirty="0"/>
          </a:p>
        </p:txBody>
      </p:sp>
      <p:pic>
        <p:nvPicPr>
          <p:cNvPr id="3074" name="Picture 2" descr="C:\Users\Elena\Desktop\Фото\фото спартакиаы\фото соревнования\chRGgNNTB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812360" cy="4388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5850558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116632"/>
            <a:ext cx="7202776" cy="115212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Областная спартакиада для дошкольников с ОВЗ</a:t>
            </a:r>
            <a:endParaRPr lang="ru-RU" sz="2800" b="1" dirty="0"/>
          </a:p>
        </p:txBody>
      </p:sp>
      <p:pic>
        <p:nvPicPr>
          <p:cNvPr id="2050" name="Picture 2" descr="C:\Users\Elena\Desktop\Фото\фото спартакиаы\_m9IBINp5v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631832" cy="4286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897988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332656"/>
            <a:ext cx="7202776" cy="936104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всемирный конгресс людей с ОВЗ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Elena\Desktop\Фото\фото конгресса с ОВЗ\attachment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1" y="1556792"/>
            <a:ext cx="8128418" cy="4565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56662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Музыкально-художественная деятельность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Elena\Desktop\Фото\праздники\8 марта 2013\P1030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Elena\Desktop\Рисунок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4110608" cy="3458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4223932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Народные и календарные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Капустные вечерки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Рождественские колядки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Elena\Desktop\Фото\фольклор\колядки 2013\DSC0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080501" cy="33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32048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2553064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7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конкурсы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36176"/>
            <a:ext cx="8229600" cy="4589988"/>
          </a:xfrm>
        </p:spPr>
        <p:txBody>
          <a:bodyPr>
            <a:normAutofit/>
          </a:bodyPr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Elena\Desktop\Фото\гусельки\IMG_219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968552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Elena\Desktop\304e5ee7a350af0b100988cc2cfad8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86494" cy="3230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1949420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87624" y="404664"/>
            <a:ext cx="7056784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Образовательный процесс планируется на основе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9552" y="1600201"/>
            <a:ext cx="4032448" cy="40610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Адаптированной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основной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образовательной программе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образования для детей с НОДА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1600201"/>
            <a:ext cx="4032448" cy="40610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Основной образовательной программе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дошкольного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7534077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89220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«Люблю Урал –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край родной»</a:t>
            </a:r>
          </a:p>
        </p:txBody>
      </p:sp>
      <p:pic>
        <p:nvPicPr>
          <p:cNvPr id="6" name="Picture 2" descr="C:\Users\Elena\Desktop\конкурс фото урал\000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912358" cy="3787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Desktop\конкурс фото урал\100_5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5035272" cy="3776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864425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59216" cy="21602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поэзии «Звездочки»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Elena\Desktop\Рабочий стол\Фото\Конкурс Звездочка 2018\IMG-20181115-WA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600400" cy="4680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lena\Desktop\Рабочий стол\Фото\Конкурс Звездочка 2018\IMG_20181109_101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324856" cy="4670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4232572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№ 115 –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городской ресурсный центр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Elena\Desktop\Фото\ФОТО СЕМИНАР\100_3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824921" cy="3762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 descr="C:\Users\Elena\Desktop\Фото\семинар 2016, юбилей\IMG_20161215_094451942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5508104" y="1844824"/>
            <a:ext cx="3096344" cy="4004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697311145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" y="-45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Городские семинары и научно-практические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конференции</a:t>
            </a:r>
          </a:p>
        </p:txBody>
      </p:sp>
      <p:pic>
        <p:nvPicPr>
          <p:cNvPr id="2051" name="Picture 3" descr="C:\Users\Elena\Documents\фото семинаров 2016-17\фото Е.Г. и Е.А\что где когда\IMG_3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7" r="7016" b="13928"/>
          <a:stretch/>
        </p:blipFill>
        <p:spPr bwMode="auto">
          <a:xfrm>
            <a:off x="2607629" y="4077072"/>
            <a:ext cx="4072758" cy="2568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ena\Desktop\IMG-20190406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1509"/>
            <a:ext cx="3693089" cy="2601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Elena\Desktop\Рабочий стол\Фото\Конкурс А.Гребенщиковой 2018\DSC091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0467"/>
            <a:ext cx="3816424" cy="2582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849860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является Обучающей площадкой в рамках проекта «Скоро в школу»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Elena\Desktop\Рабочий стол\Фото\фото семинар Скоро в школу 2019\IMG_75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586955" cy="26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ena\Desktop\Рабочий стол\Фото\фото семинар Скоро в школу 2019\IMG_7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707539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lena\Desktop\Рабочий стол\Фото\фото семинар Скоро в школу 2019\IMG_74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744416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lena\Desktop\Рабочий стол\Фото\фото семинар Скоро в школу 2019\IMG_75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762855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339454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7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Профессиональные конкурсы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 descr="E:\IMG_748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3672408" cy="3044800"/>
          </a:xfrm>
          <a:prstGeom prst="rect">
            <a:avLst/>
          </a:prstGeom>
          <a:noFill/>
        </p:spPr>
      </p:pic>
      <p:pic>
        <p:nvPicPr>
          <p:cNvPr id="1026" name="Picture 2" descr="C:\Users\Elena\Desktop\ind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7" y="2996952"/>
            <a:ext cx="2657045" cy="3621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lena\Desktop\Рабочий стол\Фото\Конкурс А.Гребенщиковой 2018\DSC09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217607" cy="3063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298039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Поздравление ветеранов ВОВ, воинов Российской армии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Чтим память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Elena\Desktop\Фото\парк маяковского 9 мая\P100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412800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lena\Desktop\Фото\парк маяковского 9 мая\P1000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600400" cy="46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9452964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Elena\Desktop\Фото\праздники\Новая папка 9 мая\9 мая\SAM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6000" cy="40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ena\Desktop\Фото\праздники\Новая папка 9 мая\9 мая\SAM_1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2285841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Elena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29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5949280"/>
            <a:ext cx="8229600" cy="90872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МАДОУ- детский сад комбинированного вида № 115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5455560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260648"/>
            <a:ext cx="8208912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РЕЖИМ ЗАНЯТИЙ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ПРИЕМ ДЕТЕЙ, СВОБОДНАЯ ИГРОВАЯ ДЕЯТЕЛЬНОСТЬ 7.30- 8.00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УТРЕННЯЯ ГИМНАСТИКА – ПО РАСПИСАНИЮ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ЗАВТРАК – 8.30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ИГРОВАЯ ДЕЯТЕЛЬНОСТЬ ДО 9.00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НЕПРЕРЫВНАЯ ОБРАЗОВАТЕЛЬНАЯ ДЕЯТЕЛЬНОСТЬ, ЗАНЯТИЯ СО СПЕЦИАЛИСТАМИ – С 9.00 – ПО РАСПИСАНИЮ ГРУПП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ВТОРОЙ ЗАВТРАК -10.20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ПРОГУЛКА – 10.35-ПО РАСПИСАНИЮ ГРУПП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ОБЕД -12.10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ДНЕВНОЙ СОН – ДО 15.00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НЕПРЕРЫВНАЯ ОБРАЗОВАТЕЛЬНАЯ ДЕЯТЕЛЬНОСТЬ В СТАРШИХ ГРУППАХ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И ПРОГУЛКА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7756029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8640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Играем и познаем мир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Elena\Desktop\Фото\день в детском саду\DSC_037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3689"/>
            <a:ext cx="4571365" cy="324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Elena\Desktop\Фото\день в детском саду\DSC_036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698405" cy="3491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90084500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4807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Играем и учимся общаться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Elena\Desktop\Фото\день в детском саду\DSC_055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5220345" cy="351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Elena\Desktop\Фото\день в детском саду\DSC_056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680520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43591473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050" name="Picture 2" descr="C:\Users\Elena\Desktop\Фото\фто\4гр. игра деятельность выпуск\SANY0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6" y="1988840"/>
            <a:ext cx="4307888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lena\Desktop\Фото\фто\4гр. игра деятельность выпуск\SANY01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456384" cy="4288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350793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lena\Desktop\Фото\фто\ФОТО\выпускерй работа за столами\IMG_8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76464" cy="3124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ena\Desktop\Фото\фто\ФОТО\выпускерй работа за столами\IMG_0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398640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7490902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Elena\Desktop\Фото\фто\4гр. игра деятельность выпуск\SANY03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038600" cy="3265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ena\Desktop\Фото\фто\4гр. игра деятельность выпуск\SANY0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48472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744975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4591</TotalTime>
  <Words>233</Words>
  <Application>Microsoft Office PowerPoint</Application>
  <PresentationFormat>Экран (4:3)</PresentationFormat>
  <Paragraphs>96</Paragraphs>
  <Slides>38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В детском саду функционирует 6 групп: </vt:lpstr>
      <vt:lpstr>Слайд 3</vt:lpstr>
      <vt:lpstr>Слайд 4</vt:lpstr>
      <vt:lpstr>     Играем и познаем мир</vt:lpstr>
      <vt:lpstr>    Играем и учимся общаться</vt:lpstr>
      <vt:lpstr>Сюжетно-ролевая игра</vt:lpstr>
      <vt:lpstr>Дидактические игры</vt:lpstr>
      <vt:lpstr>Театрализованные игры</vt:lpstr>
      <vt:lpstr>Подвижные игры</vt:lpstr>
      <vt:lpstr>Игры на прогулке</vt:lpstr>
      <vt:lpstr>Наблюдаем и исследуем природу</vt:lpstr>
      <vt:lpstr>Продуктивная деятельность</vt:lpstr>
      <vt:lpstr>Любим читать книги !</vt:lpstr>
      <vt:lpstr>Интересно конструировать!</vt:lpstr>
      <vt:lpstr>Учимся считать</vt:lpstr>
      <vt:lpstr> Коррекционный блок программы </vt:lpstr>
      <vt:lpstr> Консультационный пункт для семьи </vt:lpstr>
      <vt:lpstr>Совместные проекты с семьей</vt:lpstr>
      <vt:lpstr>Платные образовательные услуги Хореография</vt:lpstr>
      <vt:lpstr>    «РАЗВИВАЮЩИЕ ИГРЫ»</vt:lpstr>
      <vt:lpstr>     Изостудия «фантазеры»</vt:lpstr>
      <vt:lpstr>   Акваэробика</vt:lpstr>
      <vt:lpstr>Организация физкультурно-оздоровительной  деятельности</vt:lpstr>
      <vt:lpstr>Областная спартакиада для дошкольников с ОВЗ</vt:lpstr>
      <vt:lpstr>I всемирный конгресс людей с ОВЗ</vt:lpstr>
      <vt:lpstr>Музыкально-художественная деятельность</vt:lpstr>
      <vt:lpstr> Народные и календарные праздники </vt:lpstr>
      <vt:lpstr>Творческие конкурсы</vt:lpstr>
      <vt:lpstr> Конкурс «Люблю Урал – мой край родной»</vt:lpstr>
      <vt:lpstr> Праздник поэзии «Звездочки»</vt:lpstr>
      <vt:lpstr>МАДОУ № 115 –  городской ресурсный центр</vt:lpstr>
      <vt:lpstr>Городские семинары и научно-практические конференции</vt:lpstr>
      <vt:lpstr>МАДОУ является Обучающей площадкой в рамках проекта «Скоро в школу»</vt:lpstr>
      <vt:lpstr>Профессиональные конкурсы</vt:lpstr>
      <vt:lpstr> Поздравление ветеранов ВОВ, воинов Российской армии </vt:lpstr>
      <vt:lpstr>  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198</cp:revision>
  <dcterms:created xsi:type="dcterms:W3CDTF">2013-12-10T18:26:35Z</dcterms:created>
  <dcterms:modified xsi:type="dcterms:W3CDTF">2019-04-12T16:46:03Z</dcterms:modified>
</cp:coreProperties>
</file>