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56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9E1CF0-C16E-4EBD-B495-E360AF4097C8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B6565-3763-4370-B464-507E921ADE83}">
      <dgm:prSet phldrT="[Текст]"/>
      <dgm:spPr/>
      <dgm:t>
        <a:bodyPr/>
        <a:lstStyle/>
        <a:p>
          <a:r>
            <a:rPr lang="ru-RU" dirty="0" smtClean="0"/>
            <a:t>По времени</a:t>
          </a:r>
          <a:endParaRPr lang="ru-RU" dirty="0"/>
        </a:p>
      </dgm:t>
    </dgm:pt>
    <dgm:pt modelId="{910CE1B0-997B-46D3-806B-D00AB78B491A}" type="parTrans" cxnId="{11779EC3-5F9A-4BA9-B38B-2FDEEA9536D7}">
      <dgm:prSet/>
      <dgm:spPr/>
      <dgm:t>
        <a:bodyPr/>
        <a:lstStyle/>
        <a:p>
          <a:endParaRPr lang="ru-RU"/>
        </a:p>
      </dgm:t>
    </dgm:pt>
    <dgm:pt modelId="{391C2BDE-CBC0-42EB-8BD6-3D0039E6AEFE}" type="sibTrans" cxnId="{11779EC3-5F9A-4BA9-B38B-2FDEEA9536D7}">
      <dgm:prSet/>
      <dgm:spPr/>
      <dgm:t>
        <a:bodyPr/>
        <a:lstStyle/>
        <a:p>
          <a:endParaRPr lang="ru-RU"/>
        </a:p>
      </dgm:t>
    </dgm:pt>
    <dgm:pt modelId="{F78421AA-8AFE-4756-9857-A59E0C4D9183}">
      <dgm:prSet phldrT="[Текст]"/>
      <dgm:spPr/>
      <dgm:t>
        <a:bodyPr/>
        <a:lstStyle/>
        <a:p>
          <a:r>
            <a:rPr lang="ru-RU" dirty="0" smtClean="0"/>
            <a:t>долговременная</a:t>
          </a:r>
          <a:endParaRPr lang="ru-RU" dirty="0"/>
        </a:p>
      </dgm:t>
    </dgm:pt>
    <dgm:pt modelId="{43883CC6-CACE-4763-9F49-BB0E3E87CCE2}" type="parTrans" cxnId="{32FC7D5F-F302-4EF9-A87B-06B8A9337335}">
      <dgm:prSet/>
      <dgm:spPr/>
      <dgm:t>
        <a:bodyPr/>
        <a:lstStyle/>
        <a:p>
          <a:endParaRPr lang="ru-RU"/>
        </a:p>
      </dgm:t>
    </dgm:pt>
    <dgm:pt modelId="{B55B8825-F259-437F-856F-A3CD5B9896FF}" type="sibTrans" cxnId="{32FC7D5F-F302-4EF9-A87B-06B8A9337335}">
      <dgm:prSet/>
      <dgm:spPr/>
      <dgm:t>
        <a:bodyPr/>
        <a:lstStyle/>
        <a:p>
          <a:endParaRPr lang="ru-RU"/>
        </a:p>
      </dgm:t>
    </dgm:pt>
    <dgm:pt modelId="{2F2E9BB4-9A68-469A-A9EB-7326768FDE35}">
      <dgm:prSet phldrT="[Текст]"/>
      <dgm:spPr/>
      <dgm:t>
        <a:bodyPr/>
        <a:lstStyle/>
        <a:p>
          <a:r>
            <a:rPr lang="ru-RU" dirty="0" smtClean="0"/>
            <a:t>кратковременная</a:t>
          </a:r>
          <a:endParaRPr lang="ru-RU" dirty="0"/>
        </a:p>
      </dgm:t>
    </dgm:pt>
    <dgm:pt modelId="{83E80B02-DED7-445C-B3AC-D44A4829FDC1}" type="parTrans" cxnId="{70325373-618D-495A-A70A-646BB72261D6}">
      <dgm:prSet/>
      <dgm:spPr/>
      <dgm:t>
        <a:bodyPr/>
        <a:lstStyle/>
        <a:p>
          <a:endParaRPr lang="ru-RU"/>
        </a:p>
      </dgm:t>
    </dgm:pt>
    <dgm:pt modelId="{EF7FB433-9E81-46CC-A8A7-47AF905ADC90}" type="sibTrans" cxnId="{70325373-618D-495A-A70A-646BB72261D6}">
      <dgm:prSet/>
      <dgm:spPr/>
      <dgm:t>
        <a:bodyPr/>
        <a:lstStyle/>
        <a:p>
          <a:endParaRPr lang="ru-RU"/>
        </a:p>
      </dgm:t>
    </dgm:pt>
    <dgm:pt modelId="{8BFF0508-2E65-4AE8-AB6D-25DB4DF6A223}" type="pres">
      <dgm:prSet presAssocID="{A29E1CF0-C16E-4EBD-B495-E360AF4097C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8D555DB-FF4E-4815-9C19-1A0557854EAA}" type="pres">
      <dgm:prSet presAssocID="{CFBB6565-3763-4370-B464-507E921ADE83}" presName="root1" presStyleCnt="0"/>
      <dgm:spPr/>
    </dgm:pt>
    <dgm:pt modelId="{05616515-9349-4A3D-987A-653B4E44DC61}" type="pres">
      <dgm:prSet presAssocID="{CFBB6565-3763-4370-B464-507E921ADE83}" presName="LevelOneTextNode" presStyleLbl="node0" presStyleIdx="0" presStyleCnt="1">
        <dgm:presLayoutVars>
          <dgm:chPref val="3"/>
        </dgm:presLayoutVars>
      </dgm:prSet>
      <dgm:spPr/>
    </dgm:pt>
    <dgm:pt modelId="{8B49BEE4-8B6D-4D67-8B2F-51F257464506}" type="pres">
      <dgm:prSet presAssocID="{CFBB6565-3763-4370-B464-507E921ADE83}" presName="level2hierChild" presStyleCnt="0"/>
      <dgm:spPr/>
    </dgm:pt>
    <dgm:pt modelId="{1EF5DBCE-E632-4998-9A6B-E2B0712B5D28}" type="pres">
      <dgm:prSet presAssocID="{43883CC6-CACE-4763-9F49-BB0E3E87CCE2}" presName="conn2-1" presStyleLbl="parChTrans1D2" presStyleIdx="0" presStyleCnt="2"/>
      <dgm:spPr/>
    </dgm:pt>
    <dgm:pt modelId="{0C94FD9A-1967-4B20-BA4B-CCFB69659625}" type="pres">
      <dgm:prSet presAssocID="{43883CC6-CACE-4763-9F49-BB0E3E87CCE2}" presName="connTx" presStyleLbl="parChTrans1D2" presStyleIdx="0" presStyleCnt="2"/>
      <dgm:spPr/>
    </dgm:pt>
    <dgm:pt modelId="{AB853872-5756-4636-B610-E052E82F48FF}" type="pres">
      <dgm:prSet presAssocID="{F78421AA-8AFE-4756-9857-A59E0C4D9183}" presName="root2" presStyleCnt="0"/>
      <dgm:spPr/>
    </dgm:pt>
    <dgm:pt modelId="{FBB1A3FE-A4A5-449B-8056-195E42BC5C6B}" type="pres">
      <dgm:prSet presAssocID="{F78421AA-8AFE-4756-9857-A59E0C4D9183}" presName="LevelTwoTextNode" presStyleLbl="node2" presStyleIdx="0" presStyleCnt="2">
        <dgm:presLayoutVars>
          <dgm:chPref val="3"/>
        </dgm:presLayoutVars>
      </dgm:prSet>
      <dgm:spPr/>
    </dgm:pt>
    <dgm:pt modelId="{EF73A3ED-8CEE-42C0-93B5-CEE9639D2906}" type="pres">
      <dgm:prSet presAssocID="{F78421AA-8AFE-4756-9857-A59E0C4D9183}" presName="level3hierChild" presStyleCnt="0"/>
      <dgm:spPr/>
    </dgm:pt>
    <dgm:pt modelId="{1D3FBD4C-D901-4952-B2B5-5F9FB44E19F3}" type="pres">
      <dgm:prSet presAssocID="{83E80B02-DED7-445C-B3AC-D44A4829FDC1}" presName="conn2-1" presStyleLbl="parChTrans1D2" presStyleIdx="1" presStyleCnt="2"/>
      <dgm:spPr/>
    </dgm:pt>
    <dgm:pt modelId="{9983E0B9-CA9E-4230-B153-2D9208748DAE}" type="pres">
      <dgm:prSet presAssocID="{83E80B02-DED7-445C-B3AC-D44A4829FDC1}" presName="connTx" presStyleLbl="parChTrans1D2" presStyleIdx="1" presStyleCnt="2"/>
      <dgm:spPr/>
    </dgm:pt>
    <dgm:pt modelId="{0C9A28C3-4BF8-4C81-9F38-07D36D31C654}" type="pres">
      <dgm:prSet presAssocID="{2F2E9BB4-9A68-469A-A9EB-7326768FDE35}" presName="root2" presStyleCnt="0"/>
      <dgm:spPr/>
    </dgm:pt>
    <dgm:pt modelId="{59241267-24EE-49A4-9E04-0AE308898EB6}" type="pres">
      <dgm:prSet presAssocID="{2F2E9BB4-9A68-469A-A9EB-7326768FDE35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DC221E-2D95-47C9-9611-88665271D436}" type="pres">
      <dgm:prSet presAssocID="{2F2E9BB4-9A68-469A-A9EB-7326768FDE35}" presName="level3hierChild" presStyleCnt="0"/>
      <dgm:spPr/>
    </dgm:pt>
  </dgm:ptLst>
  <dgm:cxnLst>
    <dgm:cxn modelId="{11779EC3-5F9A-4BA9-B38B-2FDEEA9536D7}" srcId="{A29E1CF0-C16E-4EBD-B495-E360AF4097C8}" destId="{CFBB6565-3763-4370-B464-507E921ADE83}" srcOrd="0" destOrd="0" parTransId="{910CE1B0-997B-46D3-806B-D00AB78B491A}" sibTransId="{391C2BDE-CBC0-42EB-8BD6-3D0039E6AEFE}"/>
    <dgm:cxn modelId="{C951D125-4388-4681-9ED8-FE9BB937BB5E}" type="presOf" srcId="{83E80B02-DED7-445C-B3AC-D44A4829FDC1}" destId="{1D3FBD4C-D901-4952-B2B5-5F9FB44E19F3}" srcOrd="0" destOrd="0" presId="urn:microsoft.com/office/officeart/2008/layout/HorizontalMultiLevelHierarchy"/>
    <dgm:cxn modelId="{7D31A0EA-8D94-4DE1-B824-C8C6B4022FFE}" type="presOf" srcId="{83E80B02-DED7-445C-B3AC-D44A4829FDC1}" destId="{9983E0B9-CA9E-4230-B153-2D9208748DAE}" srcOrd="1" destOrd="0" presId="urn:microsoft.com/office/officeart/2008/layout/HorizontalMultiLevelHierarchy"/>
    <dgm:cxn modelId="{2AF974BB-38AB-4AA8-A2AE-90271C7E0610}" type="presOf" srcId="{A29E1CF0-C16E-4EBD-B495-E360AF4097C8}" destId="{8BFF0508-2E65-4AE8-AB6D-25DB4DF6A223}" srcOrd="0" destOrd="0" presId="urn:microsoft.com/office/officeart/2008/layout/HorizontalMultiLevelHierarchy"/>
    <dgm:cxn modelId="{32FC7D5F-F302-4EF9-A87B-06B8A9337335}" srcId="{CFBB6565-3763-4370-B464-507E921ADE83}" destId="{F78421AA-8AFE-4756-9857-A59E0C4D9183}" srcOrd="0" destOrd="0" parTransId="{43883CC6-CACE-4763-9F49-BB0E3E87CCE2}" sibTransId="{B55B8825-F259-437F-856F-A3CD5B9896FF}"/>
    <dgm:cxn modelId="{66E4869B-CCD6-4426-BB3E-C0466CDF3AEF}" type="presOf" srcId="{43883CC6-CACE-4763-9F49-BB0E3E87CCE2}" destId="{1EF5DBCE-E632-4998-9A6B-E2B0712B5D28}" srcOrd="0" destOrd="0" presId="urn:microsoft.com/office/officeart/2008/layout/HorizontalMultiLevelHierarchy"/>
    <dgm:cxn modelId="{70325373-618D-495A-A70A-646BB72261D6}" srcId="{CFBB6565-3763-4370-B464-507E921ADE83}" destId="{2F2E9BB4-9A68-469A-A9EB-7326768FDE35}" srcOrd="1" destOrd="0" parTransId="{83E80B02-DED7-445C-B3AC-D44A4829FDC1}" sibTransId="{EF7FB433-9E81-46CC-A8A7-47AF905ADC90}"/>
    <dgm:cxn modelId="{4FACE8DD-8109-4E1B-B610-2D3F95FFB024}" type="presOf" srcId="{CFBB6565-3763-4370-B464-507E921ADE83}" destId="{05616515-9349-4A3D-987A-653B4E44DC61}" srcOrd="0" destOrd="0" presId="urn:microsoft.com/office/officeart/2008/layout/HorizontalMultiLevelHierarchy"/>
    <dgm:cxn modelId="{954AA538-B5C1-444B-AEB3-5CE93479BA4D}" type="presOf" srcId="{2F2E9BB4-9A68-469A-A9EB-7326768FDE35}" destId="{59241267-24EE-49A4-9E04-0AE308898EB6}" srcOrd="0" destOrd="0" presId="urn:microsoft.com/office/officeart/2008/layout/HorizontalMultiLevelHierarchy"/>
    <dgm:cxn modelId="{8C28F84A-72BC-4283-BFB2-C11E8BC2680B}" type="presOf" srcId="{F78421AA-8AFE-4756-9857-A59E0C4D9183}" destId="{FBB1A3FE-A4A5-449B-8056-195E42BC5C6B}" srcOrd="0" destOrd="0" presId="urn:microsoft.com/office/officeart/2008/layout/HorizontalMultiLevelHierarchy"/>
    <dgm:cxn modelId="{F2D07E6B-7080-401A-91AC-B1B65856ABC1}" type="presOf" srcId="{43883CC6-CACE-4763-9F49-BB0E3E87CCE2}" destId="{0C94FD9A-1967-4B20-BA4B-CCFB69659625}" srcOrd="1" destOrd="0" presId="urn:microsoft.com/office/officeart/2008/layout/HorizontalMultiLevelHierarchy"/>
    <dgm:cxn modelId="{CD7D1FC4-03E3-403E-A2D0-75A988FC7065}" type="presParOf" srcId="{8BFF0508-2E65-4AE8-AB6D-25DB4DF6A223}" destId="{D8D555DB-FF4E-4815-9C19-1A0557854EAA}" srcOrd="0" destOrd="0" presId="urn:microsoft.com/office/officeart/2008/layout/HorizontalMultiLevelHierarchy"/>
    <dgm:cxn modelId="{1D7BB08F-F6B3-4750-B482-1F551BD0A221}" type="presParOf" srcId="{D8D555DB-FF4E-4815-9C19-1A0557854EAA}" destId="{05616515-9349-4A3D-987A-653B4E44DC61}" srcOrd="0" destOrd="0" presId="urn:microsoft.com/office/officeart/2008/layout/HorizontalMultiLevelHierarchy"/>
    <dgm:cxn modelId="{CF9910DE-BF69-430A-817D-7A519F0A795C}" type="presParOf" srcId="{D8D555DB-FF4E-4815-9C19-1A0557854EAA}" destId="{8B49BEE4-8B6D-4D67-8B2F-51F257464506}" srcOrd="1" destOrd="0" presId="urn:microsoft.com/office/officeart/2008/layout/HorizontalMultiLevelHierarchy"/>
    <dgm:cxn modelId="{BA227AEF-B902-44EF-A6F0-507AFDB0C3AD}" type="presParOf" srcId="{8B49BEE4-8B6D-4D67-8B2F-51F257464506}" destId="{1EF5DBCE-E632-4998-9A6B-E2B0712B5D28}" srcOrd="0" destOrd="0" presId="urn:microsoft.com/office/officeart/2008/layout/HorizontalMultiLevelHierarchy"/>
    <dgm:cxn modelId="{AFF5B8EE-53B4-443E-B989-57352DD729D9}" type="presParOf" srcId="{1EF5DBCE-E632-4998-9A6B-E2B0712B5D28}" destId="{0C94FD9A-1967-4B20-BA4B-CCFB69659625}" srcOrd="0" destOrd="0" presId="urn:microsoft.com/office/officeart/2008/layout/HorizontalMultiLevelHierarchy"/>
    <dgm:cxn modelId="{4CEBA53E-7AA7-4FF7-8213-00FD4210C9BC}" type="presParOf" srcId="{8B49BEE4-8B6D-4D67-8B2F-51F257464506}" destId="{AB853872-5756-4636-B610-E052E82F48FF}" srcOrd="1" destOrd="0" presId="urn:microsoft.com/office/officeart/2008/layout/HorizontalMultiLevelHierarchy"/>
    <dgm:cxn modelId="{D4B866F1-F77A-4D2B-94C6-B7B077250862}" type="presParOf" srcId="{AB853872-5756-4636-B610-E052E82F48FF}" destId="{FBB1A3FE-A4A5-449B-8056-195E42BC5C6B}" srcOrd="0" destOrd="0" presId="urn:microsoft.com/office/officeart/2008/layout/HorizontalMultiLevelHierarchy"/>
    <dgm:cxn modelId="{35BDF61F-9237-404B-B371-71DF9DF0DAC6}" type="presParOf" srcId="{AB853872-5756-4636-B610-E052E82F48FF}" destId="{EF73A3ED-8CEE-42C0-93B5-CEE9639D2906}" srcOrd="1" destOrd="0" presId="urn:microsoft.com/office/officeart/2008/layout/HorizontalMultiLevelHierarchy"/>
    <dgm:cxn modelId="{53869972-79FD-45C3-95BE-8008EBCC17E8}" type="presParOf" srcId="{8B49BEE4-8B6D-4D67-8B2F-51F257464506}" destId="{1D3FBD4C-D901-4952-B2B5-5F9FB44E19F3}" srcOrd="2" destOrd="0" presId="urn:microsoft.com/office/officeart/2008/layout/HorizontalMultiLevelHierarchy"/>
    <dgm:cxn modelId="{93BB5458-D570-4AA7-87E6-F7C0630C134A}" type="presParOf" srcId="{1D3FBD4C-D901-4952-B2B5-5F9FB44E19F3}" destId="{9983E0B9-CA9E-4230-B153-2D9208748DAE}" srcOrd="0" destOrd="0" presId="urn:microsoft.com/office/officeart/2008/layout/HorizontalMultiLevelHierarchy"/>
    <dgm:cxn modelId="{C4971BDE-D3C3-4364-9708-8B29D83656F7}" type="presParOf" srcId="{8B49BEE4-8B6D-4D67-8B2F-51F257464506}" destId="{0C9A28C3-4BF8-4C81-9F38-07D36D31C654}" srcOrd="3" destOrd="0" presId="urn:microsoft.com/office/officeart/2008/layout/HorizontalMultiLevelHierarchy"/>
    <dgm:cxn modelId="{C8B709BD-C717-4910-A964-389849E38CF3}" type="presParOf" srcId="{0C9A28C3-4BF8-4C81-9F38-07D36D31C654}" destId="{59241267-24EE-49A4-9E04-0AE308898EB6}" srcOrd="0" destOrd="0" presId="urn:microsoft.com/office/officeart/2008/layout/HorizontalMultiLevelHierarchy"/>
    <dgm:cxn modelId="{85981F54-393F-489D-B6B5-FF90BE6434A3}" type="presParOf" srcId="{0C9A28C3-4BF8-4C81-9F38-07D36D31C654}" destId="{D6DC221E-2D95-47C9-9611-88665271D43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9E1CF0-C16E-4EBD-B495-E360AF4097C8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B6565-3763-4370-B464-507E921ADE83}">
      <dgm:prSet phldrT="[Текст]"/>
      <dgm:spPr/>
      <dgm:t>
        <a:bodyPr/>
        <a:lstStyle/>
        <a:p>
          <a:r>
            <a:rPr lang="ru-RU" dirty="0" smtClean="0"/>
            <a:t>Органы чувств</a:t>
          </a:r>
          <a:endParaRPr lang="ru-RU" dirty="0"/>
        </a:p>
      </dgm:t>
    </dgm:pt>
    <dgm:pt modelId="{910CE1B0-997B-46D3-806B-D00AB78B491A}" type="parTrans" cxnId="{11779EC3-5F9A-4BA9-B38B-2FDEEA9536D7}">
      <dgm:prSet/>
      <dgm:spPr/>
      <dgm:t>
        <a:bodyPr/>
        <a:lstStyle/>
        <a:p>
          <a:endParaRPr lang="ru-RU"/>
        </a:p>
      </dgm:t>
    </dgm:pt>
    <dgm:pt modelId="{391C2BDE-CBC0-42EB-8BD6-3D0039E6AEFE}" type="sibTrans" cxnId="{11779EC3-5F9A-4BA9-B38B-2FDEEA9536D7}">
      <dgm:prSet/>
      <dgm:spPr/>
      <dgm:t>
        <a:bodyPr/>
        <a:lstStyle/>
        <a:p>
          <a:endParaRPr lang="ru-RU"/>
        </a:p>
      </dgm:t>
    </dgm:pt>
    <dgm:pt modelId="{F78421AA-8AFE-4756-9857-A59E0C4D9183}">
      <dgm:prSet phldrT="[Текст]"/>
      <dgm:spPr/>
      <dgm:t>
        <a:bodyPr/>
        <a:lstStyle/>
        <a:p>
          <a:r>
            <a:rPr lang="ru-RU" dirty="0" smtClean="0"/>
            <a:t>зрительная</a:t>
          </a:r>
          <a:endParaRPr lang="ru-RU" dirty="0"/>
        </a:p>
      </dgm:t>
    </dgm:pt>
    <dgm:pt modelId="{43883CC6-CACE-4763-9F49-BB0E3E87CCE2}" type="parTrans" cxnId="{32FC7D5F-F302-4EF9-A87B-06B8A9337335}">
      <dgm:prSet/>
      <dgm:spPr/>
      <dgm:t>
        <a:bodyPr/>
        <a:lstStyle/>
        <a:p>
          <a:endParaRPr lang="ru-RU"/>
        </a:p>
      </dgm:t>
    </dgm:pt>
    <dgm:pt modelId="{B55B8825-F259-437F-856F-A3CD5B9896FF}" type="sibTrans" cxnId="{32FC7D5F-F302-4EF9-A87B-06B8A9337335}">
      <dgm:prSet/>
      <dgm:spPr/>
      <dgm:t>
        <a:bodyPr/>
        <a:lstStyle/>
        <a:p>
          <a:endParaRPr lang="ru-RU"/>
        </a:p>
      </dgm:t>
    </dgm:pt>
    <dgm:pt modelId="{2F2E9BB4-9A68-469A-A9EB-7326768FDE35}">
      <dgm:prSet phldrT="[Текст]"/>
      <dgm:spPr/>
      <dgm:t>
        <a:bodyPr/>
        <a:lstStyle/>
        <a:p>
          <a:r>
            <a:rPr lang="ru-RU" dirty="0" smtClean="0"/>
            <a:t>слуховая</a:t>
          </a:r>
          <a:endParaRPr lang="ru-RU" dirty="0"/>
        </a:p>
      </dgm:t>
    </dgm:pt>
    <dgm:pt modelId="{83E80B02-DED7-445C-B3AC-D44A4829FDC1}" type="parTrans" cxnId="{70325373-618D-495A-A70A-646BB72261D6}">
      <dgm:prSet/>
      <dgm:spPr/>
      <dgm:t>
        <a:bodyPr/>
        <a:lstStyle/>
        <a:p>
          <a:endParaRPr lang="ru-RU"/>
        </a:p>
      </dgm:t>
    </dgm:pt>
    <dgm:pt modelId="{EF7FB433-9E81-46CC-A8A7-47AF905ADC90}" type="sibTrans" cxnId="{70325373-618D-495A-A70A-646BB72261D6}">
      <dgm:prSet/>
      <dgm:spPr/>
      <dgm:t>
        <a:bodyPr/>
        <a:lstStyle/>
        <a:p>
          <a:endParaRPr lang="ru-RU"/>
        </a:p>
      </dgm:t>
    </dgm:pt>
    <dgm:pt modelId="{B144D02C-76CA-4F86-A7B5-19EB6D8A3FC2}">
      <dgm:prSet/>
      <dgm:spPr/>
      <dgm:t>
        <a:bodyPr/>
        <a:lstStyle/>
        <a:p>
          <a:r>
            <a:rPr lang="ru-RU" dirty="0" smtClean="0"/>
            <a:t>обонятельная</a:t>
          </a:r>
          <a:endParaRPr lang="ru-RU" dirty="0"/>
        </a:p>
      </dgm:t>
    </dgm:pt>
    <dgm:pt modelId="{69E2198F-3640-4AFF-9B1C-D6F352CE8D40}" type="parTrans" cxnId="{4673B5AE-6C8C-4F61-9083-E4891669E3E3}">
      <dgm:prSet/>
      <dgm:spPr/>
      <dgm:t>
        <a:bodyPr/>
        <a:lstStyle/>
        <a:p>
          <a:endParaRPr lang="ru-RU"/>
        </a:p>
      </dgm:t>
    </dgm:pt>
    <dgm:pt modelId="{8C172B96-D5EC-40AE-9FFF-BF5862929638}" type="sibTrans" cxnId="{4673B5AE-6C8C-4F61-9083-E4891669E3E3}">
      <dgm:prSet/>
      <dgm:spPr/>
      <dgm:t>
        <a:bodyPr/>
        <a:lstStyle/>
        <a:p>
          <a:endParaRPr lang="ru-RU"/>
        </a:p>
      </dgm:t>
    </dgm:pt>
    <dgm:pt modelId="{FF9B8A03-1272-486A-B947-65F8D7218316}">
      <dgm:prSet/>
      <dgm:spPr/>
      <dgm:t>
        <a:bodyPr/>
        <a:lstStyle/>
        <a:p>
          <a:r>
            <a:rPr lang="ru-RU" dirty="0" smtClean="0"/>
            <a:t>осязательная</a:t>
          </a:r>
        </a:p>
      </dgm:t>
    </dgm:pt>
    <dgm:pt modelId="{55CD78D8-984B-450A-B261-6CBD40B4633F}" type="parTrans" cxnId="{460ECEDC-5CC3-44F9-AC37-BB5B8EA3044A}">
      <dgm:prSet/>
      <dgm:spPr/>
      <dgm:t>
        <a:bodyPr/>
        <a:lstStyle/>
        <a:p>
          <a:endParaRPr lang="ru-RU"/>
        </a:p>
      </dgm:t>
    </dgm:pt>
    <dgm:pt modelId="{2D4BF59C-8528-42C7-8CAC-F0FD57A6373E}" type="sibTrans" cxnId="{460ECEDC-5CC3-44F9-AC37-BB5B8EA3044A}">
      <dgm:prSet/>
      <dgm:spPr/>
      <dgm:t>
        <a:bodyPr/>
        <a:lstStyle/>
        <a:p>
          <a:endParaRPr lang="ru-RU"/>
        </a:p>
      </dgm:t>
    </dgm:pt>
    <dgm:pt modelId="{0C57D444-91CD-4F65-8C3A-764C13FF4015}">
      <dgm:prSet/>
      <dgm:spPr/>
      <dgm:t>
        <a:bodyPr/>
        <a:lstStyle/>
        <a:p>
          <a:r>
            <a:rPr lang="ru-RU" dirty="0" smtClean="0"/>
            <a:t>вкусовая</a:t>
          </a:r>
        </a:p>
      </dgm:t>
    </dgm:pt>
    <dgm:pt modelId="{D9546F51-C962-400D-8C5B-19868483A9FB}" type="parTrans" cxnId="{F82C091D-CB9C-4EE4-8242-F44226940620}">
      <dgm:prSet/>
      <dgm:spPr/>
      <dgm:t>
        <a:bodyPr/>
        <a:lstStyle/>
        <a:p>
          <a:endParaRPr lang="ru-RU"/>
        </a:p>
      </dgm:t>
    </dgm:pt>
    <dgm:pt modelId="{E8B33495-68C9-4AF4-ADC9-36DB50107691}" type="sibTrans" cxnId="{F82C091D-CB9C-4EE4-8242-F44226940620}">
      <dgm:prSet/>
      <dgm:spPr/>
      <dgm:t>
        <a:bodyPr/>
        <a:lstStyle/>
        <a:p>
          <a:endParaRPr lang="ru-RU"/>
        </a:p>
      </dgm:t>
    </dgm:pt>
    <dgm:pt modelId="{8BFF0508-2E65-4AE8-AB6D-25DB4DF6A223}" type="pres">
      <dgm:prSet presAssocID="{A29E1CF0-C16E-4EBD-B495-E360AF4097C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8D555DB-FF4E-4815-9C19-1A0557854EAA}" type="pres">
      <dgm:prSet presAssocID="{CFBB6565-3763-4370-B464-507E921ADE83}" presName="root1" presStyleCnt="0"/>
      <dgm:spPr/>
    </dgm:pt>
    <dgm:pt modelId="{05616515-9349-4A3D-987A-653B4E44DC61}" type="pres">
      <dgm:prSet presAssocID="{CFBB6565-3763-4370-B464-507E921ADE8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49BEE4-8B6D-4D67-8B2F-51F257464506}" type="pres">
      <dgm:prSet presAssocID="{CFBB6565-3763-4370-B464-507E921ADE83}" presName="level2hierChild" presStyleCnt="0"/>
      <dgm:spPr/>
    </dgm:pt>
    <dgm:pt modelId="{1EF5DBCE-E632-4998-9A6B-E2B0712B5D28}" type="pres">
      <dgm:prSet presAssocID="{43883CC6-CACE-4763-9F49-BB0E3E87CCE2}" presName="conn2-1" presStyleLbl="parChTrans1D2" presStyleIdx="0" presStyleCnt="5"/>
      <dgm:spPr/>
    </dgm:pt>
    <dgm:pt modelId="{0C94FD9A-1967-4B20-BA4B-CCFB69659625}" type="pres">
      <dgm:prSet presAssocID="{43883CC6-CACE-4763-9F49-BB0E3E87CCE2}" presName="connTx" presStyleLbl="parChTrans1D2" presStyleIdx="0" presStyleCnt="5"/>
      <dgm:spPr/>
    </dgm:pt>
    <dgm:pt modelId="{AB853872-5756-4636-B610-E052E82F48FF}" type="pres">
      <dgm:prSet presAssocID="{F78421AA-8AFE-4756-9857-A59E0C4D9183}" presName="root2" presStyleCnt="0"/>
      <dgm:spPr/>
    </dgm:pt>
    <dgm:pt modelId="{FBB1A3FE-A4A5-449B-8056-195E42BC5C6B}" type="pres">
      <dgm:prSet presAssocID="{F78421AA-8AFE-4756-9857-A59E0C4D918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73A3ED-8CEE-42C0-93B5-CEE9639D2906}" type="pres">
      <dgm:prSet presAssocID="{F78421AA-8AFE-4756-9857-A59E0C4D9183}" presName="level3hierChild" presStyleCnt="0"/>
      <dgm:spPr/>
    </dgm:pt>
    <dgm:pt modelId="{1D3FBD4C-D901-4952-B2B5-5F9FB44E19F3}" type="pres">
      <dgm:prSet presAssocID="{83E80B02-DED7-445C-B3AC-D44A4829FDC1}" presName="conn2-1" presStyleLbl="parChTrans1D2" presStyleIdx="1" presStyleCnt="5"/>
      <dgm:spPr/>
    </dgm:pt>
    <dgm:pt modelId="{9983E0B9-CA9E-4230-B153-2D9208748DAE}" type="pres">
      <dgm:prSet presAssocID="{83E80B02-DED7-445C-B3AC-D44A4829FDC1}" presName="connTx" presStyleLbl="parChTrans1D2" presStyleIdx="1" presStyleCnt="5"/>
      <dgm:spPr/>
    </dgm:pt>
    <dgm:pt modelId="{0C9A28C3-4BF8-4C81-9F38-07D36D31C654}" type="pres">
      <dgm:prSet presAssocID="{2F2E9BB4-9A68-469A-A9EB-7326768FDE35}" presName="root2" presStyleCnt="0"/>
      <dgm:spPr/>
    </dgm:pt>
    <dgm:pt modelId="{59241267-24EE-49A4-9E04-0AE308898EB6}" type="pres">
      <dgm:prSet presAssocID="{2F2E9BB4-9A68-469A-A9EB-7326768FDE35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DC221E-2D95-47C9-9611-88665271D436}" type="pres">
      <dgm:prSet presAssocID="{2F2E9BB4-9A68-469A-A9EB-7326768FDE35}" presName="level3hierChild" presStyleCnt="0"/>
      <dgm:spPr/>
    </dgm:pt>
    <dgm:pt modelId="{50D6CF03-F76D-4679-BE77-8550EBE6824A}" type="pres">
      <dgm:prSet presAssocID="{55CD78D8-984B-450A-B261-6CBD40B4633F}" presName="conn2-1" presStyleLbl="parChTrans1D2" presStyleIdx="2" presStyleCnt="5"/>
      <dgm:spPr/>
    </dgm:pt>
    <dgm:pt modelId="{5CB821C0-4E02-4795-8CB3-C4BA17F04359}" type="pres">
      <dgm:prSet presAssocID="{55CD78D8-984B-450A-B261-6CBD40B4633F}" presName="connTx" presStyleLbl="parChTrans1D2" presStyleIdx="2" presStyleCnt="5"/>
      <dgm:spPr/>
    </dgm:pt>
    <dgm:pt modelId="{E513CB1A-EEF9-4CEF-A50C-3B0BF9531589}" type="pres">
      <dgm:prSet presAssocID="{FF9B8A03-1272-486A-B947-65F8D7218316}" presName="root2" presStyleCnt="0"/>
      <dgm:spPr/>
    </dgm:pt>
    <dgm:pt modelId="{6302E35A-902D-4DC0-8D56-10802324777D}" type="pres">
      <dgm:prSet presAssocID="{FF9B8A03-1272-486A-B947-65F8D721831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33252A-4737-4759-919C-BBF108D950E2}" type="pres">
      <dgm:prSet presAssocID="{FF9B8A03-1272-486A-B947-65F8D7218316}" presName="level3hierChild" presStyleCnt="0"/>
      <dgm:spPr/>
    </dgm:pt>
    <dgm:pt modelId="{948AC64B-F4E1-42C9-8ABB-630E4803158C}" type="pres">
      <dgm:prSet presAssocID="{D9546F51-C962-400D-8C5B-19868483A9FB}" presName="conn2-1" presStyleLbl="parChTrans1D2" presStyleIdx="3" presStyleCnt="5"/>
      <dgm:spPr/>
    </dgm:pt>
    <dgm:pt modelId="{DA8746E8-DFC6-425E-892E-785815BA9B07}" type="pres">
      <dgm:prSet presAssocID="{D9546F51-C962-400D-8C5B-19868483A9FB}" presName="connTx" presStyleLbl="parChTrans1D2" presStyleIdx="3" presStyleCnt="5"/>
      <dgm:spPr/>
    </dgm:pt>
    <dgm:pt modelId="{9E484893-54D2-4A96-9C62-1C71804C9DB6}" type="pres">
      <dgm:prSet presAssocID="{0C57D444-91CD-4F65-8C3A-764C13FF4015}" presName="root2" presStyleCnt="0"/>
      <dgm:spPr/>
    </dgm:pt>
    <dgm:pt modelId="{FC3A81FA-18F5-4A2B-9157-58A30BF8F51F}" type="pres">
      <dgm:prSet presAssocID="{0C57D444-91CD-4F65-8C3A-764C13FF401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137CBA-F38F-40B3-AE2B-3A96FF733B2A}" type="pres">
      <dgm:prSet presAssocID="{0C57D444-91CD-4F65-8C3A-764C13FF4015}" presName="level3hierChild" presStyleCnt="0"/>
      <dgm:spPr/>
    </dgm:pt>
    <dgm:pt modelId="{E7DE67F5-85FA-4009-A79F-66BC2420A3BD}" type="pres">
      <dgm:prSet presAssocID="{69E2198F-3640-4AFF-9B1C-D6F352CE8D40}" presName="conn2-1" presStyleLbl="parChTrans1D2" presStyleIdx="4" presStyleCnt="5"/>
      <dgm:spPr/>
    </dgm:pt>
    <dgm:pt modelId="{B093C7E4-8F18-4D88-A880-3FB88E1E1EDD}" type="pres">
      <dgm:prSet presAssocID="{69E2198F-3640-4AFF-9B1C-D6F352CE8D40}" presName="connTx" presStyleLbl="parChTrans1D2" presStyleIdx="4" presStyleCnt="5"/>
      <dgm:spPr/>
    </dgm:pt>
    <dgm:pt modelId="{CD72BF31-C309-4348-BA01-0A2C3E271735}" type="pres">
      <dgm:prSet presAssocID="{B144D02C-76CA-4F86-A7B5-19EB6D8A3FC2}" presName="root2" presStyleCnt="0"/>
      <dgm:spPr/>
    </dgm:pt>
    <dgm:pt modelId="{3DBC766D-05EB-4EC2-AC20-76748F7A7355}" type="pres">
      <dgm:prSet presAssocID="{B144D02C-76CA-4F86-A7B5-19EB6D8A3FC2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2854CE-B1B6-4C23-A509-28DDD09FDBC3}" type="pres">
      <dgm:prSet presAssocID="{B144D02C-76CA-4F86-A7B5-19EB6D8A3FC2}" presName="level3hierChild" presStyleCnt="0"/>
      <dgm:spPr/>
    </dgm:pt>
  </dgm:ptLst>
  <dgm:cxnLst>
    <dgm:cxn modelId="{6B96140B-465F-4CAA-A680-C0E03528C357}" type="presOf" srcId="{A29E1CF0-C16E-4EBD-B495-E360AF4097C8}" destId="{8BFF0508-2E65-4AE8-AB6D-25DB4DF6A223}" srcOrd="0" destOrd="0" presId="urn:microsoft.com/office/officeart/2008/layout/HorizontalMultiLevelHierarchy"/>
    <dgm:cxn modelId="{4673B5AE-6C8C-4F61-9083-E4891669E3E3}" srcId="{CFBB6565-3763-4370-B464-507E921ADE83}" destId="{B144D02C-76CA-4F86-A7B5-19EB6D8A3FC2}" srcOrd="4" destOrd="0" parTransId="{69E2198F-3640-4AFF-9B1C-D6F352CE8D40}" sibTransId="{8C172B96-D5EC-40AE-9FFF-BF5862929638}"/>
    <dgm:cxn modelId="{A88AA16D-C301-434D-A5E9-E76913A68728}" type="presOf" srcId="{2F2E9BB4-9A68-469A-A9EB-7326768FDE35}" destId="{59241267-24EE-49A4-9E04-0AE308898EB6}" srcOrd="0" destOrd="0" presId="urn:microsoft.com/office/officeart/2008/layout/HorizontalMultiLevelHierarchy"/>
    <dgm:cxn modelId="{AB7EAC90-8156-4937-9B08-60BFF218767A}" type="presOf" srcId="{D9546F51-C962-400D-8C5B-19868483A9FB}" destId="{948AC64B-F4E1-42C9-8ABB-630E4803158C}" srcOrd="0" destOrd="0" presId="urn:microsoft.com/office/officeart/2008/layout/HorizontalMultiLevelHierarchy"/>
    <dgm:cxn modelId="{66A6B8B3-CA21-44CA-A13F-06E3FA51F9E4}" type="presOf" srcId="{69E2198F-3640-4AFF-9B1C-D6F352CE8D40}" destId="{B093C7E4-8F18-4D88-A880-3FB88E1E1EDD}" srcOrd="1" destOrd="0" presId="urn:microsoft.com/office/officeart/2008/layout/HorizontalMultiLevelHierarchy"/>
    <dgm:cxn modelId="{F82C091D-CB9C-4EE4-8242-F44226940620}" srcId="{CFBB6565-3763-4370-B464-507E921ADE83}" destId="{0C57D444-91CD-4F65-8C3A-764C13FF4015}" srcOrd="3" destOrd="0" parTransId="{D9546F51-C962-400D-8C5B-19868483A9FB}" sibTransId="{E8B33495-68C9-4AF4-ADC9-36DB50107691}"/>
    <dgm:cxn modelId="{11779EC3-5F9A-4BA9-B38B-2FDEEA9536D7}" srcId="{A29E1CF0-C16E-4EBD-B495-E360AF4097C8}" destId="{CFBB6565-3763-4370-B464-507E921ADE83}" srcOrd="0" destOrd="0" parTransId="{910CE1B0-997B-46D3-806B-D00AB78B491A}" sibTransId="{391C2BDE-CBC0-42EB-8BD6-3D0039E6AEFE}"/>
    <dgm:cxn modelId="{061F9540-516A-47A0-9498-16DA6386A0E7}" type="presOf" srcId="{55CD78D8-984B-450A-B261-6CBD40B4633F}" destId="{5CB821C0-4E02-4795-8CB3-C4BA17F04359}" srcOrd="1" destOrd="0" presId="urn:microsoft.com/office/officeart/2008/layout/HorizontalMultiLevelHierarchy"/>
    <dgm:cxn modelId="{C6576CB6-9AED-4A01-B7D9-0FBD53A65713}" type="presOf" srcId="{0C57D444-91CD-4F65-8C3A-764C13FF4015}" destId="{FC3A81FA-18F5-4A2B-9157-58A30BF8F51F}" srcOrd="0" destOrd="0" presId="urn:microsoft.com/office/officeart/2008/layout/HorizontalMultiLevelHierarchy"/>
    <dgm:cxn modelId="{0898B69E-C3C1-4DF4-AE52-1BEAE7A4B2AF}" type="presOf" srcId="{FF9B8A03-1272-486A-B947-65F8D7218316}" destId="{6302E35A-902D-4DC0-8D56-10802324777D}" srcOrd="0" destOrd="0" presId="urn:microsoft.com/office/officeart/2008/layout/HorizontalMultiLevelHierarchy"/>
    <dgm:cxn modelId="{DCC73D64-FFF6-47DB-A38C-65C5FCD8D2ED}" type="presOf" srcId="{D9546F51-C962-400D-8C5B-19868483A9FB}" destId="{DA8746E8-DFC6-425E-892E-785815BA9B07}" srcOrd="1" destOrd="0" presId="urn:microsoft.com/office/officeart/2008/layout/HorizontalMultiLevelHierarchy"/>
    <dgm:cxn modelId="{3B764AF8-F166-46D3-83FA-F2FA53936377}" type="presOf" srcId="{CFBB6565-3763-4370-B464-507E921ADE83}" destId="{05616515-9349-4A3D-987A-653B4E44DC61}" srcOrd="0" destOrd="0" presId="urn:microsoft.com/office/officeart/2008/layout/HorizontalMultiLevelHierarchy"/>
    <dgm:cxn modelId="{70325373-618D-495A-A70A-646BB72261D6}" srcId="{CFBB6565-3763-4370-B464-507E921ADE83}" destId="{2F2E9BB4-9A68-469A-A9EB-7326768FDE35}" srcOrd="1" destOrd="0" parTransId="{83E80B02-DED7-445C-B3AC-D44A4829FDC1}" sibTransId="{EF7FB433-9E81-46CC-A8A7-47AF905ADC90}"/>
    <dgm:cxn modelId="{32FC7D5F-F302-4EF9-A87B-06B8A9337335}" srcId="{CFBB6565-3763-4370-B464-507E921ADE83}" destId="{F78421AA-8AFE-4756-9857-A59E0C4D9183}" srcOrd="0" destOrd="0" parTransId="{43883CC6-CACE-4763-9F49-BB0E3E87CCE2}" sibTransId="{B55B8825-F259-437F-856F-A3CD5B9896FF}"/>
    <dgm:cxn modelId="{2D356AF4-7C21-4AA3-8889-DFF2C0038AF7}" type="presOf" srcId="{83E80B02-DED7-445C-B3AC-D44A4829FDC1}" destId="{1D3FBD4C-D901-4952-B2B5-5F9FB44E19F3}" srcOrd="0" destOrd="0" presId="urn:microsoft.com/office/officeart/2008/layout/HorizontalMultiLevelHierarchy"/>
    <dgm:cxn modelId="{460ECEDC-5CC3-44F9-AC37-BB5B8EA3044A}" srcId="{CFBB6565-3763-4370-B464-507E921ADE83}" destId="{FF9B8A03-1272-486A-B947-65F8D7218316}" srcOrd="2" destOrd="0" parTransId="{55CD78D8-984B-450A-B261-6CBD40B4633F}" sibTransId="{2D4BF59C-8528-42C7-8CAC-F0FD57A6373E}"/>
    <dgm:cxn modelId="{8C986A76-5FCC-4184-BFCB-E2095DC3D132}" type="presOf" srcId="{F78421AA-8AFE-4756-9857-A59E0C4D9183}" destId="{FBB1A3FE-A4A5-449B-8056-195E42BC5C6B}" srcOrd="0" destOrd="0" presId="urn:microsoft.com/office/officeart/2008/layout/HorizontalMultiLevelHierarchy"/>
    <dgm:cxn modelId="{CC0EE8D0-2741-421F-9306-605F4F1920B3}" type="presOf" srcId="{55CD78D8-984B-450A-B261-6CBD40B4633F}" destId="{50D6CF03-F76D-4679-BE77-8550EBE6824A}" srcOrd="0" destOrd="0" presId="urn:microsoft.com/office/officeart/2008/layout/HorizontalMultiLevelHierarchy"/>
    <dgm:cxn modelId="{D93B02C4-27BA-45BA-99C4-B9211C770AB2}" type="presOf" srcId="{B144D02C-76CA-4F86-A7B5-19EB6D8A3FC2}" destId="{3DBC766D-05EB-4EC2-AC20-76748F7A7355}" srcOrd="0" destOrd="0" presId="urn:microsoft.com/office/officeart/2008/layout/HorizontalMultiLevelHierarchy"/>
    <dgm:cxn modelId="{4C5C9CE9-BA1C-44D2-B340-178E394A3659}" type="presOf" srcId="{43883CC6-CACE-4763-9F49-BB0E3E87CCE2}" destId="{1EF5DBCE-E632-4998-9A6B-E2B0712B5D28}" srcOrd="0" destOrd="0" presId="urn:microsoft.com/office/officeart/2008/layout/HorizontalMultiLevelHierarchy"/>
    <dgm:cxn modelId="{8B083E15-66BB-4183-A2AB-27F6230F0CCA}" type="presOf" srcId="{83E80B02-DED7-445C-B3AC-D44A4829FDC1}" destId="{9983E0B9-CA9E-4230-B153-2D9208748DAE}" srcOrd="1" destOrd="0" presId="urn:microsoft.com/office/officeart/2008/layout/HorizontalMultiLevelHierarchy"/>
    <dgm:cxn modelId="{3DAD5D15-602D-454E-A8BF-7B334767EC1F}" type="presOf" srcId="{43883CC6-CACE-4763-9F49-BB0E3E87CCE2}" destId="{0C94FD9A-1967-4B20-BA4B-CCFB69659625}" srcOrd="1" destOrd="0" presId="urn:microsoft.com/office/officeart/2008/layout/HorizontalMultiLevelHierarchy"/>
    <dgm:cxn modelId="{F5AFCCC6-6AB9-459E-8C6F-AAEED3F10E1E}" type="presOf" srcId="{69E2198F-3640-4AFF-9B1C-D6F352CE8D40}" destId="{E7DE67F5-85FA-4009-A79F-66BC2420A3BD}" srcOrd="0" destOrd="0" presId="urn:microsoft.com/office/officeart/2008/layout/HorizontalMultiLevelHierarchy"/>
    <dgm:cxn modelId="{B9350AFE-8F9F-46F2-A62E-C0AF7B887918}" type="presParOf" srcId="{8BFF0508-2E65-4AE8-AB6D-25DB4DF6A223}" destId="{D8D555DB-FF4E-4815-9C19-1A0557854EAA}" srcOrd="0" destOrd="0" presId="urn:microsoft.com/office/officeart/2008/layout/HorizontalMultiLevelHierarchy"/>
    <dgm:cxn modelId="{81E672DB-B422-48D4-A9BD-3FA1279B7075}" type="presParOf" srcId="{D8D555DB-FF4E-4815-9C19-1A0557854EAA}" destId="{05616515-9349-4A3D-987A-653B4E44DC61}" srcOrd="0" destOrd="0" presId="urn:microsoft.com/office/officeart/2008/layout/HorizontalMultiLevelHierarchy"/>
    <dgm:cxn modelId="{7BC665C1-81BF-422C-8270-36FE5CF9CBB8}" type="presParOf" srcId="{D8D555DB-FF4E-4815-9C19-1A0557854EAA}" destId="{8B49BEE4-8B6D-4D67-8B2F-51F257464506}" srcOrd="1" destOrd="0" presId="urn:microsoft.com/office/officeart/2008/layout/HorizontalMultiLevelHierarchy"/>
    <dgm:cxn modelId="{28CA417F-BB88-448E-B0F9-C643678395F6}" type="presParOf" srcId="{8B49BEE4-8B6D-4D67-8B2F-51F257464506}" destId="{1EF5DBCE-E632-4998-9A6B-E2B0712B5D28}" srcOrd="0" destOrd="0" presId="urn:microsoft.com/office/officeart/2008/layout/HorizontalMultiLevelHierarchy"/>
    <dgm:cxn modelId="{E2740DF2-98A2-4B9F-B7A0-5444BC09AB74}" type="presParOf" srcId="{1EF5DBCE-E632-4998-9A6B-E2B0712B5D28}" destId="{0C94FD9A-1967-4B20-BA4B-CCFB69659625}" srcOrd="0" destOrd="0" presId="urn:microsoft.com/office/officeart/2008/layout/HorizontalMultiLevelHierarchy"/>
    <dgm:cxn modelId="{33BF8FA8-E033-41DD-8980-601B89272ECD}" type="presParOf" srcId="{8B49BEE4-8B6D-4D67-8B2F-51F257464506}" destId="{AB853872-5756-4636-B610-E052E82F48FF}" srcOrd="1" destOrd="0" presId="urn:microsoft.com/office/officeart/2008/layout/HorizontalMultiLevelHierarchy"/>
    <dgm:cxn modelId="{66EC9414-C1AA-4214-A1ED-EFAABCC68BCE}" type="presParOf" srcId="{AB853872-5756-4636-B610-E052E82F48FF}" destId="{FBB1A3FE-A4A5-449B-8056-195E42BC5C6B}" srcOrd="0" destOrd="0" presId="urn:microsoft.com/office/officeart/2008/layout/HorizontalMultiLevelHierarchy"/>
    <dgm:cxn modelId="{6DDA5388-AAF6-4936-89F5-5307F06131B6}" type="presParOf" srcId="{AB853872-5756-4636-B610-E052E82F48FF}" destId="{EF73A3ED-8CEE-42C0-93B5-CEE9639D2906}" srcOrd="1" destOrd="0" presId="urn:microsoft.com/office/officeart/2008/layout/HorizontalMultiLevelHierarchy"/>
    <dgm:cxn modelId="{09CCB053-809E-4CB1-84C0-67ED2D4BAC0F}" type="presParOf" srcId="{8B49BEE4-8B6D-4D67-8B2F-51F257464506}" destId="{1D3FBD4C-D901-4952-B2B5-5F9FB44E19F3}" srcOrd="2" destOrd="0" presId="urn:microsoft.com/office/officeart/2008/layout/HorizontalMultiLevelHierarchy"/>
    <dgm:cxn modelId="{B690C1C5-4D51-4D02-9ECC-858769BEF24D}" type="presParOf" srcId="{1D3FBD4C-D901-4952-B2B5-5F9FB44E19F3}" destId="{9983E0B9-CA9E-4230-B153-2D9208748DAE}" srcOrd="0" destOrd="0" presId="urn:microsoft.com/office/officeart/2008/layout/HorizontalMultiLevelHierarchy"/>
    <dgm:cxn modelId="{B18386BC-26D8-4890-A1F7-400C8314436F}" type="presParOf" srcId="{8B49BEE4-8B6D-4D67-8B2F-51F257464506}" destId="{0C9A28C3-4BF8-4C81-9F38-07D36D31C654}" srcOrd="3" destOrd="0" presId="urn:microsoft.com/office/officeart/2008/layout/HorizontalMultiLevelHierarchy"/>
    <dgm:cxn modelId="{B1DF4805-A723-474C-8065-25B0E0B3FE28}" type="presParOf" srcId="{0C9A28C3-4BF8-4C81-9F38-07D36D31C654}" destId="{59241267-24EE-49A4-9E04-0AE308898EB6}" srcOrd="0" destOrd="0" presId="urn:microsoft.com/office/officeart/2008/layout/HorizontalMultiLevelHierarchy"/>
    <dgm:cxn modelId="{D5C04157-78AC-476E-AC9C-2F1CAD98F528}" type="presParOf" srcId="{0C9A28C3-4BF8-4C81-9F38-07D36D31C654}" destId="{D6DC221E-2D95-47C9-9611-88665271D436}" srcOrd="1" destOrd="0" presId="urn:microsoft.com/office/officeart/2008/layout/HorizontalMultiLevelHierarchy"/>
    <dgm:cxn modelId="{864F3253-6CD6-4384-9BB2-BCD9FB78195A}" type="presParOf" srcId="{8B49BEE4-8B6D-4D67-8B2F-51F257464506}" destId="{50D6CF03-F76D-4679-BE77-8550EBE6824A}" srcOrd="4" destOrd="0" presId="urn:microsoft.com/office/officeart/2008/layout/HorizontalMultiLevelHierarchy"/>
    <dgm:cxn modelId="{A665F8DC-FAE5-4BE4-8AB8-28522FB02BA2}" type="presParOf" srcId="{50D6CF03-F76D-4679-BE77-8550EBE6824A}" destId="{5CB821C0-4E02-4795-8CB3-C4BA17F04359}" srcOrd="0" destOrd="0" presId="urn:microsoft.com/office/officeart/2008/layout/HorizontalMultiLevelHierarchy"/>
    <dgm:cxn modelId="{7A1BAA1A-7F4C-4C9C-A489-E653310FEF7F}" type="presParOf" srcId="{8B49BEE4-8B6D-4D67-8B2F-51F257464506}" destId="{E513CB1A-EEF9-4CEF-A50C-3B0BF9531589}" srcOrd="5" destOrd="0" presId="urn:microsoft.com/office/officeart/2008/layout/HorizontalMultiLevelHierarchy"/>
    <dgm:cxn modelId="{743FCDC7-1FBA-4F52-B73F-C440674D9449}" type="presParOf" srcId="{E513CB1A-EEF9-4CEF-A50C-3B0BF9531589}" destId="{6302E35A-902D-4DC0-8D56-10802324777D}" srcOrd="0" destOrd="0" presId="urn:microsoft.com/office/officeart/2008/layout/HorizontalMultiLevelHierarchy"/>
    <dgm:cxn modelId="{1CF319D9-003C-4185-9555-FFB94CA306B9}" type="presParOf" srcId="{E513CB1A-EEF9-4CEF-A50C-3B0BF9531589}" destId="{6B33252A-4737-4759-919C-BBF108D950E2}" srcOrd="1" destOrd="0" presId="urn:microsoft.com/office/officeart/2008/layout/HorizontalMultiLevelHierarchy"/>
    <dgm:cxn modelId="{DA4E2DCC-429B-479A-8780-DBD6CE4B5D55}" type="presParOf" srcId="{8B49BEE4-8B6D-4D67-8B2F-51F257464506}" destId="{948AC64B-F4E1-42C9-8ABB-630E4803158C}" srcOrd="6" destOrd="0" presId="urn:microsoft.com/office/officeart/2008/layout/HorizontalMultiLevelHierarchy"/>
    <dgm:cxn modelId="{F60D1736-BBD1-45B4-B63E-B43D28A1E916}" type="presParOf" srcId="{948AC64B-F4E1-42C9-8ABB-630E4803158C}" destId="{DA8746E8-DFC6-425E-892E-785815BA9B07}" srcOrd="0" destOrd="0" presId="urn:microsoft.com/office/officeart/2008/layout/HorizontalMultiLevelHierarchy"/>
    <dgm:cxn modelId="{8639E7AB-F7F5-4428-B73E-D4466A7CFC6C}" type="presParOf" srcId="{8B49BEE4-8B6D-4D67-8B2F-51F257464506}" destId="{9E484893-54D2-4A96-9C62-1C71804C9DB6}" srcOrd="7" destOrd="0" presId="urn:microsoft.com/office/officeart/2008/layout/HorizontalMultiLevelHierarchy"/>
    <dgm:cxn modelId="{910B1E26-230D-49D1-BD0E-61BBFAB1C728}" type="presParOf" srcId="{9E484893-54D2-4A96-9C62-1C71804C9DB6}" destId="{FC3A81FA-18F5-4A2B-9157-58A30BF8F51F}" srcOrd="0" destOrd="0" presId="urn:microsoft.com/office/officeart/2008/layout/HorizontalMultiLevelHierarchy"/>
    <dgm:cxn modelId="{91A41EC6-4A60-4323-A745-7951D4ABFD5D}" type="presParOf" srcId="{9E484893-54D2-4A96-9C62-1C71804C9DB6}" destId="{45137CBA-F38F-40B3-AE2B-3A96FF733B2A}" srcOrd="1" destOrd="0" presId="urn:microsoft.com/office/officeart/2008/layout/HorizontalMultiLevelHierarchy"/>
    <dgm:cxn modelId="{8ABCBB1C-DB16-40EA-9B20-753F31092E87}" type="presParOf" srcId="{8B49BEE4-8B6D-4D67-8B2F-51F257464506}" destId="{E7DE67F5-85FA-4009-A79F-66BC2420A3BD}" srcOrd="8" destOrd="0" presId="urn:microsoft.com/office/officeart/2008/layout/HorizontalMultiLevelHierarchy"/>
    <dgm:cxn modelId="{8C4ABA35-F1E6-4D8E-81EA-93F2B4CAE18E}" type="presParOf" srcId="{E7DE67F5-85FA-4009-A79F-66BC2420A3BD}" destId="{B093C7E4-8F18-4D88-A880-3FB88E1E1EDD}" srcOrd="0" destOrd="0" presId="urn:microsoft.com/office/officeart/2008/layout/HorizontalMultiLevelHierarchy"/>
    <dgm:cxn modelId="{C6AD901B-518E-4DCF-8A46-DB308BBBDD09}" type="presParOf" srcId="{8B49BEE4-8B6D-4D67-8B2F-51F257464506}" destId="{CD72BF31-C309-4348-BA01-0A2C3E271735}" srcOrd="9" destOrd="0" presId="urn:microsoft.com/office/officeart/2008/layout/HorizontalMultiLevelHierarchy"/>
    <dgm:cxn modelId="{90CF50AB-5F1B-4EF7-853E-D613A9272F63}" type="presParOf" srcId="{CD72BF31-C309-4348-BA01-0A2C3E271735}" destId="{3DBC766D-05EB-4EC2-AC20-76748F7A7355}" srcOrd="0" destOrd="0" presId="urn:microsoft.com/office/officeart/2008/layout/HorizontalMultiLevelHierarchy"/>
    <dgm:cxn modelId="{0ABD430E-D692-4C93-BF1E-643BA8BEE8D5}" type="presParOf" srcId="{CD72BF31-C309-4348-BA01-0A2C3E271735}" destId="{BF2854CE-B1B6-4C23-A509-28DDD09FDBC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9E1CF0-C16E-4EBD-B495-E360AF4097C8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B6565-3763-4370-B464-507E921ADE83}">
      <dgm:prSet phldrT="[Текст]"/>
      <dgm:spPr/>
      <dgm:t>
        <a:bodyPr/>
        <a:lstStyle/>
        <a:p>
          <a:r>
            <a:rPr lang="ru-RU" dirty="0" smtClean="0"/>
            <a:t>Информация</a:t>
          </a:r>
          <a:endParaRPr lang="ru-RU" dirty="0"/>
        </a:p>
      </dgm:t>
    </dgm:pt>
    <dgm:pt modelId="{910CE1B0-997B-46D3-806B-D00AB78B491A}" type="parTrans" cxnId="{11779EC3-5F9A-4BA9-B38B-2FDEEA9536D7}">
      <dgm:prSet/>
      <dgm:spPr/>
      <dgm:t>
        <a:bodyPr/>
        <a:lstStyle/>
        <a:p>
          <a:endParaRPr lang="ru-RU"/>
        </a:p>
      </dgm:t>
    </dgm:pt>
    <dgm:pt modelId="{391C2BDE-CBC0-42EB-8BD6-3D0039E6AEFE}" type="sibTrans" cxnId="{11779EC3-5F9A-4BA9-B38B-2FDEEA9536D7}">
      <dgm:prSet/>
      <dgm:spPr/>
      <dgm:t>
        <a:bodyPr/>
        <a:lstStyle/>
        <a:p>
          <a:endParaRPr lang="ru-RU"/>
        </a:p>
      </dgm:t>
    </dgm:pt>
    <dgm:pt modelId="{F78421AA-8AFE-4756-9857-A59E0C4D9183}">
      <dgm:prSet phldrT="[Текст]"/>
      <dgm:spPr/>
      <dgm:t>
        <a:bodyPr/>
        <a:lstStyle/>
        <a:p>
          <a:r>
            <a:rPr lang="ru-RU" dirty="0" smtClean="0"/>
            <a:t>словестная</a:t>
          </a:r>
          <a:endParaRPr lang="ru-RU" dirty="0"/>
        </a:p>
      </dgm:t>
    </dgm:pt>
    <dgm:pt modelId="{43883CC6-CACE-4763-9F49-BB0E3E87CCE2}" type="parTrans" cxnId="{32FC7D5F-F302-4EF9-A87B-06B8A9337335}">
      <dgm:prSet/>
      <dgm:spPr/>
      <dgm:t>
        <a:bodyPr/>
        <a:lstStyle/>
        <a:p>
          <a:endParaRPr lang="ru-RU"/>
        </a:p>
      </dgm:t>
    </dgm:pt>
    <dgm:pt modelId="{B55B8825-F259-437F-856F-A3CD5B9896FF}" type="sibTrans" cxnId="{32FC7D5F-F302-4EF9-A87B-06B8A9337335}">
      <dgm:prSet/>
      <dgm:spPr/>
      <dgm:t>
        <a:bodyPr/>
        <a:lstStyle/>
        <a:p>
          <a:endParaRPr lang="ru-RU"/>
        </a:p>
      </dgm:t>
    </dgm:pt>
    <dgm:pt modelId="{2F2E9BB4-9A68-469A-A9EB-7326768FDE35}">
      <dgm:prSet phldrT="[Текст]"/>
      <dgm:spPr/>
      <dgm:t>
        <a:bodyPr/>
        <a:lstStyle/>
        <a:p>
          <a:r>
            <a:rPr lang="ru-RU" dirty="0" smtClean="0"/>
            <a:t>образная</a:t>
          </a:r>
          <a:endParaRPr lang="ru-RU" dirty="0"/>
        </a:p>
      </dgm:t>
    </dgm:pt>
    <dgm:pt modelId="{83E80B02-DED7-445C-B3AC-D44A4829FDC1}" type="parTrans" cxnId="{70325373-618D-495A-A70A-646BB72261D6}">
      <dgm:prSet/>
      <dgm:spPr/>
      <dgm:t>
        <a:bodyPr/>
        <a:lstStyle/>
        <a:p>
          <a:endParaRPr lang="ru-RU"/>
        </a:p>
      </dgm:t>
    </dgm:pt>
    <dgm:pt modelId="{EF7FB433-9E81-46CC-A8A7-47AF905ADC90}" type="sibTrans" cxnId="{70325373-618D-495A-A70A-646BB72261D6}">
      <dgm:prSet/>
      <dgm:spPr/>
      <dgm:t>
        <a:bodyPr/>
        <a:lstStyle/>
        <a:p>
          <a:endParaRPr lang="ru-RU"/>
        </a:p>
      </dgm:t>
    </dgm:pt>
    <dgm:pt modelId="{FF9B8A03-1272-486A-B947-65F8D7218316}">
      <dgm:prSet/>
      <dgm:spPr/>
      <dgm:t>
        <a:bodyPr/>
        <a:lstStyle/>
        <a:p>
          <a:r>
            <a:rPr lang="ru-RU" dirty="0" smtClean="0"/>
            <a:t>двигательная</a:t>
          </a:r>
        </a:p>
      </dgm:t>
    </dgm:pt>
    <dgm:pt modelId="{55CD78D8-984B-450A-B261-6CBD40B4633F}" type="parTrans" cxnId="{460ECEDC-5CC3-44F9-AC37-BB5B8EA3044A}">
      <dgm:prSet/>
      <dgm:spPr/>
      <dgm:t>
        <a:bodyPr/>
        <a:lstStyle/>
        <a:p>
          <a:endParaRPr lang="ru-RU"/>
        </a:p>
      </dgm:t>
    </dgm:pt>
    <dgm:pt modelId="{2D4BF59C-8528-42C7-8CAC-F0FD57A6373E}" type="sibTrans" cxnId="{460ECEDC-5CC3-44F9-AC37-BB5B8EA3044A}">
      <dgm:prSet/>
      <dgm:spPr/>
      <dgm:t>
        <a:bodyPr/>
        <a:lstStyle/>
        <a:p>
          <a:endParaRPr lang="ru-RU"/>
        </a:p>
      </dgm:t>
    </dgm:pt>
    <dgm:pt modelId="{0C57D444-91CD-4F65-8C3A-764C13FF4015}">
      <dgm:prSet/>
      <dgm:spPr/>
      <dgm:t>
        <a:bodyPr/>
        <a:lstStyle/>
        <a:p>
          <a:r>
            <a:rPr lang="ru-RU" dirty="0" smtClean="0"/>
            <a:t>эмоциональная</a:t>
          </a:r>
        </a:p>
      </dgm:t>
    </dgm:pt>
    <dgm:pt modelId="{D9546F51-C962-400D-8C5B-19868483A9FB}" type="parTrans" cxnId="{F82C091D-CB9C-4EE4-8242-F44226940620}">
      <dgm:prSet/>
      <dgm:spPr/>
      <dgm:t>
        <a:bodyPr/>
        <a:lstStyle/>
        <a:p>
          <a:endParaRPr lang="ru-RU"/>
        </a:p>
      </dgm:t>
    </dgm:pt>
    <dgm:pt modelId="{E8B33495-68C9-4AF4-ADC9-36DB50107691}" type="sibTrans" cxnId="{F82C091D-CB9C-4EE4-8242-F44226940620}">
      <dgm:prSet/>
      <dgm:spPr/>
      <dgm:t>
        <a:bodyPr/>
        <a:lstStyle/>
        <a:p>
          <a:endParaRPr lang="ru-RU"/>
        </a:p>
      </dgm:t>
    </dgm:pt>
    <dgm:pt modelId="{8BFF0508-2E65-4AE8-AB6D-25DB4DF6A223}" type="pres">
      <dgm:prSet presAssocID="{A29E1CF0-C16E-4EBD-B495-E360AF4097C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8D555DB-FF4E-4815-9C19-1A0557854EAA}" type="pres">
      <dgm:prSet presAssocID="{CFBB6565-3763-4370-B464-507E921ADE83}" presName="root1" presStyleCnt="0"/>
      <dgm:spPr/>
    </dgm:pt>
    <dgm:pt modelId="{05616515-9349-4A3D-987A-653B4E44DC61}" type="pres">
      <dgm:prSet presAssocID="{CFBB6565-3763-4370-B464-507E921ADE8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49BEE4-8B6D-4D67-8B2F-51F257464506}" type="pres">
      <dgm:prSet presAssocID="{CFBB6565-3763-4370-B464-507E921ADE83}" presName="level2hierChild" presStyleCnt="0"/>
      <dgm:spPr/>
    </dgm:pt>
    <dgm:pt modelId="{1EF5DBCE-E632-4998-9A6B-E2B0712B5D28}" type="pres">
      <dgm:prSet presAssocID="{43883CC6-CACE-4763-9F49-BB0E3E87CCE2}" presName="conn2-1" presStyleLbl="parChTrans1D2" presStyleIdx="0" presStyleCnt="4"/>
      <dgm:spPr/>
    </dgm:pt>
    <dgm:pt modelId="{0C94FD9A-1967-4B20-BA4B-CCFB69659625}" type="pres">
      <dgm:prSet presAssocID="{43883CC6-CACE-4763-9F49-BB0E3E87CCE2}" presName="connTx" presStyleLbl="parChTrans1D2" presStyleIdx="0" presStyleCnt="4"/>
      <dgm:spPr/>
    </dgm:pt>
    <dgm:pt modelId="{AB853872-5756-4636-B610-E052E82F48FF}" type="pres">
      <dgm:prSet presAssocID="{F78421AA-8AFE-4756-9857-A59E0C4D9183}" presName="root2" presStyleCnt="0"/>
      <dgm:spPr/>
    </dgm:pt>
    <dgm:pt modelId="{FBB1A3FE-A4A5-449B-8056-195E42BC5C6B}" type="pres">
      <dgm:prSet presAssocID="{F78421AA-8AFE-4756-9857-A59E0C4D9183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73A3ED-8CEE-42C0-93B5-CEE9639D2906}" type="pres">
      <dgm:prSet presAssocID="{F78421AA-8AFE-4756-9857-A59E0C4D9183}" presName="level3hierChild" presStyleCnt="0"/>
      <dgm:spPr/>
    </dgm:pt>
    <dgm:pt modelId="{1D3FBD4C-D901-4952-B2B5-5F9FB44E19F3}" type="pres">
      <dgm:prSet presAssocID="{83E80B02-DED7-445C-B3AC-D44A4829FDC1}" presName="conn2-1" presStyleLbl="parChTrans1D2" presStyleIdx="1" presStyleCnt="4"/>
      <dgm:spPr/>
    </dgm:pt>
    <dgm:pt modelId="{9983E0B9-CA9E-4230-B153-2D9208748DAE}" type="pres">
      <dgm:prSet presAssocID="{83E80B02-DED7-445C-B3AC-D44A4829FDC1}" presName="connTx" presStyleLbl="parChTrans1D2" presStyleIdx="1" presStyleCnt="4"/>
      <dgm:spPr/>
    </dgm:pt>
    <dgm:pt modelId="{0C9A28C3-4BF8-4C81-9F38-07D36D31C654}" type="pres">
      <dgm:prSet presAssocID="{2F2E9BB4-9A68-469A-A9EB-7326768FDE35}" presName="root2" presStyleCnt="0"/>
      <dgm:spPr/>
    </dgm:pt>
    <dgm:pt modelId="{59241267-24EE-49A4-9E04-0AE308898EB6}" type="pres">
      <dgm:prSet presAssocID="{2F2E9BB4-9A68-469A-A9EB-7326768FDE35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DC221E-2D95-47C9-9611-88665271D436}" type="pres">
      <dgm:prSet presAssocID="{2F2E9BB4-9A68-469A-A9EB-7326768FDE35}" presName="level3hierChild" presStyleCnt="0"/>
      <dgm:spPr/>
    </dgm:pt>
    <dgm:pt modelId="{50D6CF03-F76D-4679-BE77-8550EBE6824A}" type="pres">
      <dgm:prSet presAssocID="{55CD78D8-984B-450A-B261-6CBD40B4633F}" presName="conn2-1" presStyleLbl="parChTrans1D2" presStyleIdx="2" presStyleCnt="4"/>
      <dgm:spPr/>
    </dgm:pt>
    <dgm:pt modelId="{5CB821C0-4E02-4795-8CB3-C4BA17F04359}" type="pres">
      <dgm:prSet presAssocID="{55CD78D8-984B-450A-B261-6CBD40B4633F}" presName="connTx" presStyleLbl="parChTrans1D2" presStyleIdx="2" presStyleCnt="4"/>
      <dgm:spPr/>
    </dgm:pt>
    <dgm:pt modelId="{E513CB1A-EEF9-4CEF-A50C-3B0BF9531589}" type="pres">
      <dgm:prSet presAssocID="{FF9B8A03-1272-486A-B947-65F8D7218316}" presName="root2" presStyleCnt="0"/>
      <dgm:spPr/>
    </dgm:pt>
    <dgm:pt modelId="{6302E35A-902D-4DC0-8D56-10802324777D}" type="pres">
      <dgm:prSet presAssocID="{FF9B8A03-1272-486A-B947-65F8D7218316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33252A-4737-4759-919C-BBF108D950E2}" type="pres">
      <dgm:prSet presAssocID="{FF9B8A03-1272-486A-B947-65F8D7218316}" presName="level3hierChild" presStyleCnt="0"/>
      <dgm:spPr/>
    </dgm:pt>
    <dgm:pt modelId="{948AC64B-F4E1-42C9-8ABB-630E4803158C}" type="pres">
      <dgm:prSet presAssocID="{D9546F51-C962-400D-8C5B-19868483A9FB}" presName="conn2-1" presStyleLbl="parChTrans1D2" presStyleIdx="3" presStyleCnt="4"/>
      <dgm:spPr/>
    </dgm:pt>
    <dgm:pt modelId="{DA8746E8-DFC6-425E-892E-785815BA9B07}" type="pres">
      <dgm:prSet presAssocID="{D9546F51-C962-400D-8C5B-19868483A9FB}" presName="connTx" presStyleLbl="parChTrans1D2" presStyleIdx="3" presStyleCnt="4"/>
      <dgm:spPr/>
    </dgm:pt>
    <dgm:pt modelId="{9E484893-54D2-4A96-9C62-1C71804C9DB6}" type="pres">
      <dgm:prSet presAssocID="{0C57D444-91CD-4F65-8C3A-764C13FF4015}" presName="root2" presStyleCnt="0"/>
      <dgm:spPr/>
    </dgm:pt>
    <dgm:pt modelId="{FC3A81FA-18F5-4A2B-9157-58A30BF8F51F}" type="pres">
      <dgm:prSet presAssocID="{0C57D444-91CD-4F65-8C3A-764C13FF4015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137CBA-F38F-40B3-AE2B-3A96FF733B2A}" type="pres">
      <dgm:prSet presAssocID="{0C57D444-91CD-4F65-8C3A-764C13FF4015}" presName="level3hierChild" presStyleCnt="0"/>
      <dgm:spPr/>
    </dgm:pt>
  </dgm:ptLst>
  <dgm:cxnLst>
    <dgm:cxn modelId="{81C14393-ACDF-45CB-BB3A-B3ABCDEA2205}" type="presOf" srcId="{83E80B02-DED7-445C-B3AC-D44A4829FDC1}" destId="{9983E0B9-CA9E-4230-B153-2D9208748DAE}" srcOrd="1" destOrd="0" presId="urn:microsoft.com/office/officeart/2008/layout/HorizontalMultiLevelHierarchy"/>
    <dgm:cxn modelId="{70325373-618D-495A-A70A-646BB72261D6}" srcId="{CFBB6565-3763-4370-B464-507E921ADE83}" destId="{2F2E9BB4-9A68-469A-A9EB-7326768FDE35}" srcOrd="1" destOrd="0" parTransId="{83E80B02-DED7-445C-B3AC-D44A4829FDC1}" sibTransId="{EF7FB433-9E81-46CC-A8A7-47AF905ADC90}"/>
    <dgm:cxn modelId="{FF47F22F-D227-4BF7-B079-078AE4F9AC35}" type="presOf" srcId="{55CD78D8-984B-450A-B261-6CBD40B4633F}" destId="{50D6CF03-F76D-4679-BE77-8550EBE6824A}" srcOrd="0" destOrd="0" presId="urn:microsoft.com/office/officeart/2008/layout/HorizontalMultiLevelHierarchy"/>
    <dgm:cxn modelId="{B4D3113B-F62A-43B6-BC2C-AB6AD66D0884}" type="presOf" srcId="{D9546F51-C962-400D-8C5B-19868483A9FB}" destId="{DA8746E8-DFC6-425E-892E-785815BA9B07}" srcOrd="1" destOrd="0" presId="urn:microsoft.com/office/officeart/2008/layout/HorizontalMultiLevelHierarchy"/>
    <dgm:cxn modelId="{11779EC3-5F9A-4BA9-B38B-2FDEEA9536D7}" srcId="{A29E1CF0-C16E-4EBD-B495-E360AF4097C8}" destId="{CFBB6565-3763-4370-B464-507E921ADE83}" srcOrd="0" destOrd="0" parTransId="{910CE1B0-997B-46D3-806B-D00AB78B491A}" sibTransId="{391C2BDE-CBC0-42EB-8BD6-3D0039E6AEFE}"/>
    <dgm:cxn modelId="{851FD8AE-D5F4-4ADE-8160-8DEEB28FF3A8}" type="presOf" srcId="{A29E1CF0-C16E-4EBD-B495-E360AF4097C8}" destId="{8BFF0508-2E65-4AE8-AB6D-25DB4DF6A223}" srcOrd="0" destOrd="0" presId="urn:microsoft.com/office/officeart/2008/layout/HorizontalMultiLevelHierarchy"/>
    <dgm:cxn modelId="{06930D78-EE72-43B6-A171-0B6EF10052C2}" type="presOf" srcId="{F78421AA-8AFE-4756-9857-A59E0C4D9183}" destId="{FBB1A3FE-A4A5-449B-8056-195E42BC5C6B}" srcOrd="0" destOrd="0" presId="urn:microsoft.com/office/officeart/2008/layout/HorizontalMultiLevelHierarchy"/>
    <dgm:cxn modelId="{04F8AAEA-EB0C-4227-9FC2-7DEF0609C060}" type="presOf" srcId="{CFBB6565-3763-4370-B464-507E921ADE83}" destId="{05616515-9349-4A3D-987A-653B4E44DC61}" srcOrd="0" destOrd="0" presId="urn:microsoft.com/office/officeart/2008/layout/HorizontalMultiLevelHierarchy"/>
    <dgm:cxn modelId="{323C3481-6608-4182-ABBC-091322B0B35E}" type="presOf" srcId="{2F2E9BB4-9A68-469A-A9EB-7326768FDE35}" destId="{59241267-24EE-49A4-9E04-0AE308898EB6}" srcOrd="0" destOrd="0" presId="urn:microsoft.com/office/officeart/2008/layout/HorizontalMultiLevelHierarchy"/>
    <dgm:cxn modelId="{DD85A9B5-3F87-4976-AC89-1D16978AE152}" type="presOf" srcId="{0C57D444-91CD-4F65-8C3A-764C13FF4015}" destId="{FC3A81FA-18F5-4A2B-9157-58A30BF8F51F}" srcOrd="0" destOrd="0" presId="urn:microsoft.com/office/officeart/2008/layout/HorizontalMultiLevelHierarchy"/>
    <dgm:cxn modelId="{D0D42FBD-BF8D-4A5D-B9ED-0AFB2B1A0ABA}" type="presOf" srcId="{43883CC6-CACE-4763-9F49-BB0E3E87CCE2}" destId="{1EF5DBCE-E632-4998-9A6B-E2B0712B5D28}" srcOrd="0" destOrd="0" presId="urn:microsoft.com/office/officeart/2008/layout/HorizontalMultiLevelHierarchy"/>
    <dgm:cxn modelId="{95429A1E-C545-496C-B90A-7BE2F844A424}" type="presOf" srcId="{43883CC6-CACE-4763-9F49-BB0E3E87CCE2}" destId="{0C94FD9A-1967-4B20-BA4B-CCFB69659625}" srcOrd="1" destOrd="0" presId="urn:microsoft.com/office/officeart/2008/layout/HorizontalMultiLevelHierarchy"/>
    <dgm:cxn modelId="{F82C091D-CB9C-4EE4-8242-F44226940620}" srcId="{CFBB6565-3763-4370-B464-507E921ADE83}" destId="{0C57D444-91CD-4F65-8C3A-764C13FF4015}" srcOrd="3" destOrd="0" parTransId="{D9546F51-C962-400D-8C5B-19868483A9FB}" sibTransId="{E8B33495-68C9-4AF4-ADC9-36DB50107691}"/>
    <dgm:cxn modelId="{89352F2D-EF4F-45D5-B8F5-65239CB8AE35}" type="presOf" srcId="{83E80B02-DED7-445C-B3AC-D44A4829FDC1}" destId="{1D3FBD4C-D901-4952-B2B5-5F9FB44E19F3}" srcOrd="0" destOrd="0" presId="urn:microsoft.com/office/officeart/2008/layout/HorizontalMultiLevelHierarchy"/>
    <dgm:cxn modelId="{302E7814-7F52-4DF9-B96F-B3F02A56A3C5}" type="presOf" srcId="{FF9B8A03-1272-486A-B947-65F8D7218316}" destId="{6302E35A-902D-4DC0-8D56-10802324777D}" srcOrd="0" destOrd="0" presId="urn:microsoft.com/office/officeart/2008/layout/HorizontalMultiLevelHierarchy"/>
    <dgm:cxn modelId="{E60EAA8D-85C5-4C06-B5B7-5BEF887F6554}" type="presOf" srcId="{D9546F51-C962-400D-8C5B-19868483A9FB}" destId="{948AC64B-F4E1-42C9-8ABB-630E4803158C}" srcOrd="0" destOrd="0" presId="urn:microsoft.com/office/officeart/2008/layout/HorizontalMultiLevelHierarchy"/>
    <dgm:cxn modelId="{460ECEDC-5CC3-44F9-AC37-BB5B8EA3044A}" srcId="{CFBB6565-3763-4370-B464-507E921ADE83}" destId="{FF9B8A03-1272-486A-B947-65F8D7218316}" srcOrd="2" destOrd="0" parTransId="{55CD78D8-984B-450A-B261-6CBD40B4633F}" sibTransId="{2D4BF59C-8528-42C7-8CAC-F0FD57A6373E}"/>
    <dgm:cxn modelId="{32FC7D5F-F302-4EF9-A87B-06B8A9337335}" srcId="{CFBB6565-3763-4370-B464-507E921ADE83}" destId="{F78421AA-8AFE-4756-9857-A59E0C4D9183}" srcOrd="0" destOrd="0" parTransId="{43883CC6-CACE-4763-9F49-BB0E3E87CCE2}" sibTransId="{B55B8825-F259-437F-856F-A3CD5B9896FF}"/>
    <dgm:cxn modelId="{4CA16889-8BA9-4B30-A17B-D1B394E81525}" type="presOf" srcId="{55CD78D8-984B-450A-B261-6CBD40B4633F}" destId="{5CB821C0-4E02-4795-8CB3-C4BA17F04359}" srcOrd="1" destOrd="0" presId="urn:microsoft.com/office/officeart/2008/layout/HorizontalMultiLevelHierarchy"/>
    <dgm:cxn modelId="{BBBD09EB-83B3-4F94-94D2-ABDB39548ECE}" type="presParOf" srcId="{8BFF0508-2E65-4AE8-AB6D-25DB4DF6A223}" destId="{D8D555DB-FF4E-4815-9C19-1A0557854EAA}" srcOrd="0" destOrd="0" presId="urn:microsoft.com/office/officeart/2008/layout/HorizontalMultiLevelHierarchy"/>
    <dgm:cxn modelId="{5A51E13E-A2B6-42B2-B124-226795E7C938}" type="presParOf" srcId="{D8D555DB-FF4E-4815-9C19-1A0557854EAA}" destId="{05616515-9349-4A3D-987A-653B4E44DC61}" srcOrd="0" destOrd="0" presId="urn:microsoft.com/office/officeart/2008/layout/HorizontalMultiLevelHierarchy"/>
    <dgm:cxn modelId="{ADD1BF16-7C06-421D-8DB0-2B16CC366975}" type="presParOf" srcId="{D8D555DB-FF4E-4815-9C19-1A0557854EAA}" destId="{8B49BEE4-8B6D-4D67-8B2F-51F257464506}" srcOrd="1" destOrd="0" presId="urn:microsoft.com/office/officeart/2008/layout/HorizontalMultiLevelHierarchy"/>
    <dgm:cxn modelId="{7F7A87C2-D95B-425C-9AC2-28D3666B7DD6}" type="presParOf" srcId="{8B49BEE4-8B6D-4D67-8B2F-51F257464506}" destId="{1EF5DBCE-E632-4998-9A6B-E2B0712B5D28}" srcOrd="0" destOrd="0" presId="urn:microsoft.com/office/officeart/2008/layout/HorizontalMultiLevelHierarchy"/>
    <dgm:cxn modelId="{FB39D9B7-F1B8-40FF-98D4-E1D1A38C97DD}" type="presParOf" srcId="{1EF5DBCE-E632-4998-9A6B-E2B0712B5D28}" destId="{0C94FD9A-1967-4B20-BA4B-CCFB69659625}" srcOrd="0" destOrd="0" presId="urn:microsoft.com/office/officeart/2008/layout/HorizontalMultiLevelHierarchy"/>
    <dgm:cxn modelId="{DA95CEE0-3478-4C73-B109-EF5504FFB746}" type="presParOf" srcId="{8B49BEE4-8B6D-4D67-8B2F-51F257464506}" destId="{AB853872-5756-4636-B610-E052E82F48FF}" srcOrd="1" destOrd="0" presId="urn:microsoft.com/office/officeart/2008/layout/HorizontalMultiLevelHierarchy"/>
    <dgm:cxn modelId="{4F4955B9-0699-47BC-B05F-B5557094F025}" type="presParOf" srcId="{AB853872-5756-4636-B610-E052E82F48FF}" destId="{FBB1A3FE-A4A5-449B-8056-195E42BC5C6B}" srcOrd="0" destOrd="0" presId="urn:microsoft.com/office/officeart/2008/layout/HorizontalMultiLevelHierarchy"/>
    <dgm:cxn modelId="{FE2A5B33-08F2-4178-AF21-C8E62157ACB9}" type="presParOf" srcId="{AB853872-5756-4636-B610-E052E82F48FF}" destId="{EF73A3ED-8CEE-42C0-93B5-CEE9639D2906}" srcOrd="1" destOrd="0" presId="urn:microsoft.com/office/officeart/2008/layout/HorizontalMultiLevelHierarchy"/>
    <dgm:cxn modelId="{31409035-4BAF-49BE-A9F2-F4BA5E6B8DF0}" type="presParOf" srcId="{8B49BEE4-8B6D-4D67-8B2F-51F257464506}" destId="{1D3FBD4C-D901-4952-B2B5-5F9FB44E19F3}" srcOrd="2" destOrd="0" presId="urn:microsoft.com/office/officeart/2008/layout/HorizontalMultiLevelHierarchy"/>
    <dgm:cxn modelId="{642F3AA3-5FC7-4C91-B2FF-A5D6E32C0C28}" type="presParOf" srcId="{1D3FBD4C-D901-4952-B2B5-5F9FB44E19F3}" destId="{9983E0B9-CA9E-4230-B153-2D9208748DAE}" srcOrd="0" destOrd="0" presId="urn:microsoft.com/office/officeart/2008/layout/HorizontalMultiLevelHierarchy"/>
    <dgm:cxn modelId="{FA9FAFE4-4563-4EFE-8158-51027299A69E}" type="presParOf" srcId="{8B49BEE4-8B6D-4D67-8B2F-51F257464506}" destId="{0C9A28C3-4BF8-4C81-9F38-07D36D31C654}" srcOrd="3" destOrd="0" presId="urn:microsoft.com/office/officeart/2008/layout/HorizontalMultiLevelHierarchy"/>
    <dgm:cxn modelId="{889434C4-9622-4F8A-881F-8B1F0545262E}" type="presParOf" srcId="{0C9A28C3-4BF8-4C81-9F38-07D36D31C654}" destId="{59241267-24EE-49A4-9E04-0AE308898EB6}" srcOrd="0" destOrd="0" presId="urn:microsoft.com/office/officeart/2008/layout/HorizontalMultiLevelHierarchy"/>
    <dgm:cxn modelId="{37EE5B54-CDCF-4664-9DFA-B9E27B493F25}" type="presParOf" srcId="{0C9A28C3-4BF8-4C81-9F38-07D36D31C654}" destId="{D6DC221E-2D95-47C9-9611-88665271D436}" srcOrd="1" destOrd="0" presId="urn:microsoft.com/office/officeart/2008/layout/HorizontalMultiLevelHierarchy"/>
    <dgm:cxn modelId="{03C9BA4A-F51C-4147-9714-6595A8DF7716}" type="presParOf" srcId="{8B49BEE4-8B6D-4D67-8B2F-51F257464506}" destId="{50D6CF03-F76D-4679-BE77-8550EBE6824A}" srcOrd="4" destOrd="0" presId="urn:microsoft.com/office/officeart/2008/layout/HorizontalMultiLevelHierarchy"/>
    <dgm:cxn modelId="{7E84CA57-27B2-4A24-9726-BA150D96626C}" type="presParOf" srcId="{50D6CF03-F76D-4679-BE77-8550EBE6824A}" destId="{5CB821C0-4E02-4795-8CB3-C4BA17F04359}" srcOrd="0" destOrd="0" presId="urn:microsoft.com/office/officeart/2008/layout/HorizontalMultiLevelHierarchy"/>
    <dgm:cxn modelId="{B15514F5-3EC1-450D-ABDB-B6ECC5B809C5}" type="presParOf" srcId="{8B49BEE4-8B6D-4D67-8B2F-51F257464506}" destId="{E513CB1A-EEF9-4CEF-A50C-3B0BF9531589}" srcOrd="5" destOrd="0" presId="urn:microsoft.com/office/officeart/2008/layout/HorizontalMultiLevelHierarchy"/>
    <dgm:cxn modelId="{FD561D02-CEAF-4B27-9767-C0A6DD9065FE}" type="presParOf" srcId="{E513CB1A-EEF9-4CEF-A50C-3B0BF9531589}" destId="{6302E35A-902D-4DC0-8D56-10802324777D}" srcOrd="0" destOrd="0" presId="urn:microsoft.com/office/officeart/2008/layout/HorizontalMultiLevelHierarchy"/>
    <dgm:cxn modelId="{D0AE372E-231F-4481-8487-5F14FAFFB2CA}" type="presParOf" srcId="{E513CB1A-EEF9-4CEF-A50C-3B0BF9531589}" destId="{6B33252A-4737-4759-919C-BBF108D950E2}" srcOrd="1" destOrd="0" presId="urn:microsoft.com/office/officeart/2008/layout/HorizontalMultiLevelHierarchy"/>
    <dgm:cxn modelId="{37D9B1AC-C3B8-4E46-942E-5239406B8160}" type="presParOf" srcId="{8B49BEE4-8B6D-4D67-8B2F-51F257464506}" destId="{948AC64B-F4E1-42C9-8ABB-630E4803158C}" srcOrd="6" destOrd="0" presId="urn:microsoft.com/office/officeart/2008/layout/HorizontalMultiLevelHierarchy"/>
    <dgm:cxn modelId="{F8268A05-4E75-47E1-82AB-DC7418B2CC9E}" type="presParOf" srcId="{948AC64B-F4E1-42C9-8ABB-630E4803158C}" destId="{DA8746E8-DFC6-425E-892E-785815BA9B07}" srcOrd="0" destOrd="0" presId="urn:microsoft.com/office/officeart/2008/layout/HorizontalMultiLevelHierarchy"/>
    <dgm:cxn modelId="{4B5F7CC5-FD8A-43E8-8BBA-87EDD58D3C24}" type="presParOf" srcId="{8B49BEE4-8B6D-4D67-8B2F-51F257464506}" destId="{9E484893-54D2-4A96-9C62-1C71804C9DB6}" srcOrd="7" destOrd="0" presId="urn:microsoft.com/office/officeart/2008/layout/HorizontalMultiLevelHierarchy"/>
    <dgm:cxn modelId="{4F1C642D-595A-4B99-88C8-26B8990817C4}" type="presParOf" srcId="{9E484893-54D2-4A96-9C62-1C71804C9DB6}" destId="{FC3A81FA-18F5-4A2B-9157-58A30BF8F51F}" srcOrd="0" destOrd="0" presId="urn:microsoft.com/office/officeart/2008/layout/HorizontalMultiLevelHierarchy"/>
    <dgm:cxn modelId="{89F43AEB-3004-4F55-A6BB-C7CB5364A00E}" type="presParOf" srcId="{9E484893-54D2-4A96-9C62-1C71804C9DB6}" destId="{45137CBA-F38F-40B3-AE2B-3A96FF733B2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FBD4C-D901-4952-B2B5-5F9FB44E19F3}">
      <dsp:nvSpPr>
        <dsp:cNvPr id="0" name=""/>
        <dsp:cNvSpPr/>
      </dsp:nvSpPr>
      <dsp:spPr>
        <a:xfrm>
          <a:off x="3773395" y="2245099"/>
          <a:ext cx="559658" cy="533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9829" y="0"/>
              </a:lnTo>
              <a:lnTo>
                <a:pt x="279829" y="533211"/>
              </a:lnTo>
              <a:lnTo>
                <a:pt x="559658" y="5332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33899" y="2492380"/>
        <a:ext cx="38650" cy="38650"/>
      </dsp:txXfrm>
    </dsp:sp>
    <dsp:sp modelId="{1EF5DBCE-E632-4998-9A6B-E2B0712B5D28}">
      <dsp:nvSpPr>
        <dsp:cNvPr id="0" name=""/>
        <dsp:cNvSpPr/>
      </dsp:nvSpPr>
      <dsp:spPr>
        <a:xfrm>
          <a:off x="3773395" y="1711888"/>
          <a:ext cx="559658" cy="533211"/>
        </a:xfrm>
        <a:custGeom>
          <a:avLst/>
          <a:gdLst/>
          <a:ahLst/>
          <a:cxnLst/>
          <a:rect l="0" t="0" r="0" b="0"/>
          <a:pathLst>
            <a:path>
              <a:moveTo>
                <a:pt x="0" y="533211"/>
              </a:moveTo>
              <a:lnTo>
                <a:pt x="279829" y="533211"/>
              </a:lnTo>
              <a:lnTo>
                <a:pt x="279829" y="0"/>
              </a:lnTo>
              <a:lnTo>
                <a:pt x="55965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33899" y="1959168"/>
        <a:ext cx="38650" cy="38650"/>
      </dsp:txXfrm>
    </dsp:sp>
    <dsp:sp modelId="{05616515-9349-4A3D-987A-653B4E44DC61}">
      <dsp:nvSpPr>
        <dsp:cNvPr id="0" name=""/>
        <dsp:cNvSpPr/>
      </dsp:nvSpPr>
      <dsp:spPr>
        <a:xfrm rot="16200000">
          <a:off x="1101727" y="1818530"/>
          <a:ext cx="4490199" cy="8531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smtClean="0"/>
            <a:t>По времени</a:t>
          </a:r>
          <a:endParaRPr lang="ru-RU" sz="5600" kern="1200" dirty="0"/>
        </a:p>
      </dsp:txBody>
      <dsp:txXfrm>
        <a:off x="1101727" y="1818530"/>
        <a:ext cx="4490199" cy="853137"/>
      </dsp:txXfrm>
    </dsp:sp>
    <dsp:sp modelId="{FBB1A3FE-A4A5-449B-8056-195E42BC5C6B}">
      <dsp:nvSpPr>
        <dsp:cNvPr id="0" name=""/>
        <dsp:cNvSpPr/>
      </dsp:nvSpPr>
      <dsp:spPr>
        <a:xfrm>
          <a:off x="4333054" y="1285319"/>
          <a:ext cx="2798292" cy="8531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долговременная</a:t>
          </a:r>
          <a:endParaRPr lang="ru-RU" sz="2800" kern="1200" dirty="0"/>
        </a:p>
      </dsp:txBody>
      <dsp:txXfrm>
        <a:off x="4333054" y="1285319"/>
        <a:ext cx="2798292" cy="853137"/>
      </dsp:txXfrm>
    </dsp:sp>
    <dsp:sp modelId="{59241267-24EE-49A4-9E04-0AE308898EB6}">
      <dsp:nvSpPr>
        <dsp:cNvPr id="0" name=""/>
        <dsp:cNvSpPr/>
      </dsp:nvSpPr>
      <dsp:spPr>
        <a:xfrm>
          <a:off x="4333054" y="2351741"/>
          <a:ext cx="2798292" cy="8531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кратковременная</a:t>
          </a:r>
          <a:endParaRPr lang="ru-RU" sz="2800" kern="1200" dirty="0"/>
        </a:p>
      </dsp:txBody>
      <dsp:txXfrm>
        <a:off x="4333054" y="2351741"/>
        <a:ext cx="2798292" cy="8531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E67F5-85FA-4009-A79F-66BC2420A3BD}">
      <dsp:nvSpPr>
        <dsp:cNvPr id="0" name=""/>
        <dsp:cNvSpPr/>
      </dsp:nvSpPr>
      <dsp:spPr>
        <a:xfrm>
          <a:off x="4176173" y="2429838"/>
          <a:ext cx="531179" cy="2024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589" y="0"/>
              </a:lnTo>
              <a:lnTo>
                <a:pt x="265589" y="2024311"/>
              </a:lnTo>
              <a:lnTo>
                <a:pt x="531179" y="2024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389441" y="3389672"/>
        <a:ext cx="104642" cy="104642"/>
      </dsp:txXfrm>
    </dsp:sp>
    <dsp:sp modelId="{948AC64B-F4E1-42C9-8ABB-630E4803158C}">
      <dsp:nvSpPr>
        <dsp:cNvPr id="0" name=""/>
        <dsp:cNvSpPr/>
      </dsp:nvSpPr>
      <dsp:spPr>
        <a:xfrm>
          <a:off x="4176173" y="2429838"/>
          <a:ext cx="531179" cy="1012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589" y="0"/>
              </a:lnTo>
              <a:lnTo>
                <a:pt x="265589" y="1012155"/>
              </a:lnTo>
              <a:lnTo>
                <a:pt x="531179" y="101215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13186" y="2907339"/>
        <a:ext cx="57153" cy="57153"/>
      </dsp:txXfrm>
    </dsp:sp>
    <dsp:sp modelId="{50D6CF03-F76D-4679-BE77-8550EBE6824A}">
      <dsp:nvSpPr>
        <dsp:cNvPr id="0" name=""/>
        <dsp:cNvSpPr/>
      </dsp:nvSpPr>
      <dsp:spPr>
        <a:xfrm>
          <a:off x="4176173" y="2384118"/>
          <a:ext cx="5311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179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28483" y="2416558"/>
        <a:ext cx="26558" cy="26558"/>
      </dsp:txXfrm>
    </dsp:sp>
    <dsp:sp modelId="{1D3FBD4C-D901-4952-B2B5-5F9FB44E19F3}">
      <dsp:nvSpPr>
        <dsp:cNvPr id="0" name=""/>
        <dsp:cNvSpPr/>
      </dsp:nvSpPr>
      <dsp:spPr>
        <a:xfrm>
          <a:off x="4176173" y="1417682"/>
          <a:ext cx="531179" cy="1012155"/>
        </a:xfrm>
        <a:custGeom>
          <a:avLst/>
          <a:gdLst/>
          <a:ahLst/>
          <a:cxnLst/>
          <a:rect l="0" t="0" r="0" b="0"/>
          <a:pathLst>
            <a:path>
              <a:moveTo>
                <a:pt x="0" y="1012155"/>
              </a:moveTo>
              <a:lnTo>
                <a:pt x="265589" y="1012155"/>
              </a:lnTo>
              <a:lnTo>
                <a:pt x="265589" y="0"/>
              </a:lnTo>
              <a:lnTo>
                <a:pt x="53117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13186" y="1895183"/>
        <a:ext cx="57153" cy="57153"/>
      </dsp:txXfrm>
    </dsp:sp>
    <dsp:sp modelId="{1EF5DBCE-E632-4998-9A6B-E2B0712B5D28}">
      <dsp:nvSpPr>
        <dsp:cNvPr id="0" name=""/>
        <dsp:cNvSpPr/>
      </dsp:nvSpPr>
      <dsp:spPr>
        <a:xfrm>
          <a:off x="4176173" y="405526"/>
          <a:ext cx="531179" cy="2024311"/>
        </a:xfrm>
        <a:custGeom>
          <a:avLst/>
          <a:gdLst/>
          <a:ahLst/>
          <a:cxnLst/>
          <a:rect l="0" t="0" r="0" b="0"/>
          <a:pathLst>
            <a:path>
              <a:moveTo>
                <a:pt x="0" y="2024311"/>
              </a:moveTo>
              <a:lnTo>
                <a:pt x="265589" y="2024311"/>
              </a:lnTo>
              <a:lnTo>
                <a:pt x="265589" y="0"/>
              </a:lnTo>
              <a:lnTo>
                <a:pt x="53117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389441" y="1365361"/>
        <a:ext cx="104642" cy="104642"/>
      </dsp:txXfrm>
    </dsp:sp>
    <dsp:sp modelId="{05616515-9349-4A3D-987A-653B4E44DC61}">
      <dsp:nvSpPr>
        <dsp:cNvPr id="0" name=""/>
        <dsp:cNvSpPr/>
      </dsp:nvSpPr>
      <dsp:spPr>
        <a:xfrm rot="16200000">
          <a:off x="1640457" y="2024975"/>
          <a:ext cx="4261708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Органы чувств</a:t>
          </a:r>
          <a:endParaRPr lang="ru-RU" sz="5300" kern="1200" dirty="0"/>
        </a:p>
      </dsp:txBody>
      <dsp:txXfrm>
        <a:off x="1640457" y="2024975"/>
        <a:ext cx="4261708" cy="809724"/>
      </dsp:txXfrm>
    </dsp:sp>
    <dsp:sp modelId="{FBB1A3FE-A4A5-449B-8056-195E42BC5C6B}">
      <dsp:nvSpPr>
        <dsp:cNvPr id="0" name=""/>
        <dsp:cNvSpPr/>
      </dsp:nvSpPr>
      <dsp:spPr>
        <a:xfrm>
          <a:off x="4707352" y="664"/>
          <a:ext cx="2655896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зрительная</a:t>
          </a:r>
          <a:endParaRPr lang="ru-RU" sz="3400" kern="1200" dirty="0"/>
        </a:p>
      </dsp:txBody>
      <dsp:txXfrm>
        <a:off x="4707352" y="664"/>
        <a:ext cx="2655896" cy="809724"/>
      </dsp:txXfrm>
    </dsp:sp>
    <dsp:sp modelId="{59241267-24EE-49A4-9E04-0AE308898EB6}">
      <dsp:nvSpPr>
        <dsp:cNvPr id="0" name=""/>
        <dsp:cNvSpPr/>
      </dsp:nvSpPr>
      <dsp:spPr>
        <a:xfrm>
          <a:off x="4707352" y="1012820"/>
          <a:ext cx="2655896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слуховая</a:t>
          </a:r>
          <a:endParaRPr lang="ru-RU" sz="3400" kern="1200" dirty="0"/>
        </a:p>
      </dsp:txBody>
      <dsp:txXfrm>
        <a:off x="4707352" y="1012820"/>
        <a:ext cx="2655896" cy="809724"/>
      </dsp:txXfrm>
    </dsp:sp>
    <dsp:sp modelId="{6302E35A-902D-4DC0-8D56-10802324777D}">
      <dsp:nvSpPr>
        <dsp:cNvPr id="0" name=""/>
        <dsp:cNvSpPr/>
      </dsp:nvSpPr>
      <dsp:spPr>
        <a:xfrm>
          <a:off x="4707352" y="2024975"/>
          <a:ext cx="2655896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осязательная</a:t>
          </a:r>
        </a:p>
      </dsp:txBody>
      <dsp:txXfrm>
        <a:off x="4707352" y="2024975"/>
        <a:ext cx="2655896" cy="809724"/>
      </dsp:txXfrm>
    </dsp:sp>
    <dsp:sp modelId="{FC3A81FA-18F5-4A2B-9157-58A30BF8F51F}">
      <dsp:nvSpPr>
        <dsp:cNvPr id="0" name=""/>
        <dsp:cNvSpPr/>
      </dsp:nvSpPr>
      <dsp:spPr>
        <a:xfrm>
          <a:off x="4707352" y="3037131"/>
          <a:ext cx="2655896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вкусовая</a:t>
          </a:r>
        </a:p>
      </dsp:txBody>
      <dsp:txXfrm>
        <a:off x="4707352" y="3037131"/>
        <a:ext cx="2655896" cy="809724"/>
      </dsp:txXfrm>
    </dsp:sp>
    <dsp:sp modelId="{3DBC766D-05EB-4EC2-AC20-76748F7A7355}">
      <dsp:nvSpPr>
        <dsp:cNvPr id="0" name=""/>
        <dsp:cNvSpPr/>
      </dsp:nvSpPr>
      <dsp:spPr>
        <a:xfrm>
          <a:off x="4707352" y="4049287"/>
          <a:ext cx="2655896" cy="809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обонятельная</a:t>
          </a:r>
          <a:endParaRPr lang="ru-RU" sz="3400" kern="1200" dirty="0"/>
        </a:p>
      </dsp:txBody>
      <dsp:txXfrm>
        <a:off x="4707352" y="4049287"/>
        <a:ext cx="2655896" cy="8097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AC64B-F4E1-42C9-8ABB-630E4803158C}">
      <dsp:nvSpPr>
        <dsp:cNvPr id="0" name=""/>
        <dsp:cNvSpPr/>
      </dsp:nvSpPr>
      <dsp:spPr>
        <a:xfrm>
          <a:off x="4009388" y="2429838"/>
          <a:ext cx="605710" cy="1731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855" y="0"/>
              </a:lnTo>
              <a:lnTo>
                <a:pt x="302855" y="1731259"/>
              </a:lnTo>
              <a:lnTo>
                <a:pt x="605710" y="173125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266389" y="3249613"/>
        <a:ext cx="91708" cy="91708"/>
      </dsp:txXfrm>
    </dsp:sp>
    <dsp:sp modelId="{50D6CF03-F76D-4679-BE77-8550EBE6824A}">
      <dsp:nvSpPr>
        <dsp:cNvPr id="0" name=""/>
        <dsp:cNvSpPr/>
      </dsp:nvSpPr>
      <dsp:spPr>
        <a:xfrm>
          <a:off x="4009388" y="2429838"/>
          <a:ext cx="605710" cy="57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855" y="0"/>
              </a:lnTo>
              <a:lnTo>
                <a:pt x="302855" y="577086"/>
              </a:lnTo>
              <a:lnTo>
                <a:pt x="605710" y="5770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91327" y="2697466"/>
        <a:ext cx="41830" cy="41830"/>
      </dsp:txXfrm>
    </dsp:sp>
    <dsp:sp modelId="{1D3FBD4C-D901-4952-B2B5-5F9FB44E19F3}">
      <dsp:nvSpPr>
        <dsp:cNvPr id="0" name=""/>
        <dsp:cNvSpPr/>
      </dsp:nvSpPr>
      <dsp:spPr>
        <a:xfrm>
          <a:off x="4009388" y="1852751"/>
          <a:ext cx="605710" cy="577086"/>
        </a:xfrm>
        <a:custGeom>
          <a:avLst/>
          <a:gdLst/>
          <a:ahLst/>
          <a:cxnLst/>
          <a:rect l="0" t="0" r="0" b="0"/>
          <a:pathLst>
            <a:path>
              <a:moveTo>
                <a:pt x="0" y="577086"/>
              </a:moveTo>
              <a:lnTo>
                <a:pt x="302855" y="577086"/>
              </a:lnTo>
              <a:lnTo>
                <a:pt x="302855" y="0"/>
              </a:lnTo>
              <a:lnTo>
                <a:pt x="60571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91327" y="2120379"/>
        <a:ext cx="41830" cy="41830"/>
      </dsp:txXfrm>
    </dsp:sp>
    <dsp:sp modelId="{1EF5DBCE-E632-4998-9A6B-E2B0712B5D28}">
      <dsp:nvSpPr>
        <dsp:cNvPr id="0" name=""/>
        <dsp:cNvSpPr/>
      </dsp:nvSpPr>
      <dsp:spPr>
        <a:xfrm>
          <a:off x="4009388" y="698578"/>
          <a:ext cx="605710" cy="1731259"/>
        </a:xfrm>
        <a:custGeom>
          <a:avLst/>
          <a:gdLst/>
          <a:ahLst/>
          <a:cxnLst/>
          <a:rect l="0" t="0" r="0" b="0"/>
          <a:pathLst>
            <a:path>
              <a:moveTo>
                <a:pt x="0" y="1731259"/>
              </a:moveTo>
              <a:lnTo>
                <a:pt x="302855" y="1731259"/>
              </a:lnTo>
              <a:lnTo>
                <a:pt x="302855" y="0"/>
              </a:lnTo>
              <a:lnTo>
                <a:pt x="60571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266389" y="1518354"/>
        <a:ext cx="91708" cy="91708"/>
      </dsp:txXfrm>
    </dsp:sp>
    <dsp:sp modelId="{05616515-9349-4A3D-987A-653B4E44DC61}">
      <dsp:nvSpPr>
        <dsp:cNvPr id="0" name=""/>
        <dsp:cNvSpPr/>
      </dsp:nvSpPr>
      <dsp:spPr>
        <a:xfrm rot="16200000">
          <a:off x="1117880" y="1968168"/>
          <a:ext cx="4859676" cy="923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kern="1200" dirty="0" smtClean="0"/>
            <a:t>Информация</a:t>
          </a:r>
          <a:endParaRPr lang="ru-RU" sz="6000" kern="1200" dirty="0"/>
        </a:p>
      </dsp:txBody>
      <dsp:txXfrm>
        <a:off x="1117880" y="1968168"/>
        <a:ext cx="4859676" cy="923338"/>
      </dsp:txXfrm>
    </dsp:sp>
    <dsp:sp modelId="{FBB1A3FE-A4A5-449B-8056-195E42BC5C6B}">
      <dsp:nvSpPr>
        <dsp:cNvPr id="0" name=""/>
        <dsp:cNvSpPr/>
      </dsp:nvSpPr>
      <dsp:spPr>
        <a:xfrm>
          <a:off x="4615098" y="236909"/>
          <a:ext cx="3028550" cy="923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словестная</a:t>
          </a:r>
          <a:endParaRPr lang="ru-RU" sz="3400" kern="1200" dirty="0"/>
        </a:p>
      </dsp:txBody>
      <dsp:txXfrm>
        <a:off x="4615098" y="236909"/>
        <a:ext cx="3028550" cy="923338"/>
      </dsp:txXfrm>
    </dsp:sp>
    <dsp:sp modelId="{59241267-24EE-49A4-9E04-0AE308898EB6}">
      <dsp:nvSpPr>
        <dsp:cNvPr id="0" name=""/>
        <dsp:cNvSpPr/>
      </dsp:nvSpPr>
      <dsp:spPr>
        <a:xfrm>
          <a:off x="4615098" y="1391082"/>
          <a:ext cx="3028550" cy="923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образная</a:t>
          </a:r>
          <a:endParaRPr lang="ru-RU" sz="3400" kern="1200" dirty="0"/>
        </a:p>
      </dsp:txBody>
      <dsp:txXfrm>
        <a:off x="4615098" y="1391082"/>
        <a:ext cx="3028550" cy="923338"/>
      </dsp:txXfrm>
    </dsp:sp>
    <dsp:sp modelId="{6302E35A-902D-4DC0-8D56-10802324777D}">
      <dsp:nvSpPr>
        <dsp:cNvPr id="0" name=""/>
        <dsp:cNvSpPr/>
      </dsp:nvSpPr>
      <dsp:spPr>
        <a:xfrm>
          <a:off x="4615098" y="2545255"/>
          <a:ext cx="3028550" cy="923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двигательная</a:t>
          </a:r>
        </a:p>
      </dsp:txBody>
      <dsp:txXfrm>
        <a:off x="4615098" y="2545255"/>
        <a:ext cx="3028550" cy="923338"/>
      </dsp:txXfrm>
    </dsp:sp>
    <dsp:sp modelId="{FC3A81FA-18F5-4A2B-9157-58A30BF8F51F}">
      <dsp:nvSpPr>
        <dsp:cNvPr id="0" name=""/>
        <dsp:cNvSpPr/>
      </dsp:nvSpPr>
      <dsp:spPr>
        <a:xfrm>
          <a:off x="4615098" y="3699428"/>
          <a:ext cx="3028550" cy="923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эмоциональная</a:t>
          </a:r>
        </a:p>
      </dsp:txBody>
      <dsp:txXfrm>
        <a:off x="4615098" y="3699428"/>
        <a:ext cx="3028550" cy="923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454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89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07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00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7843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82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988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12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570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888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352F18-6B5F-4DF6-BDCD-84240D6EB3B3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0E49E28-3832-4F77-B70B-5B277EC9486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66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Методика </a:t>
            </a:r>
            <a:br>
              <a:rPr lang="ru-RU" sz="72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72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«Умные стихи»</a:t>
            </a:r>
            <a:endParaRPr lang="ru-RU" sz="7200" b="1" cap="none" spc="0" dirty="0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Разработчик: Паршина Т.А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482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Методика «Умные стихи»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Вашему вниманию предлагается заучить стихотворение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И.Токмаковой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 Где спит рыбка?» используя методику «умные стихи»</a:t>
            </a: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можно выполнить двумя способами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483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Методика «Умные стихи»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7170" y="1643512"/>
            <a:ext cx="10172135" cy="27031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Схематичное изображение предметов</a:t>
            </a: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167" y="2174191"/>
            <a:ext cx="6142103" cy="461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972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Методика «Умные стихи»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096" y="1766802"/>
            <a:ext cx="10172135" cy="27031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 средства ( геометрические фигуры, пуговицы, счетные палочки и </a:t>
            </a:r>
            <a:r>
              <a:rPr lang="ru-RU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24781" y="1997467"/>
            <a:ext cx="4166171" cy="555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56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9638" cy="1499616"/>
          </a:xfrm>
        </p:spPr>
        <p:txBody>
          <a:bodyPr>
            <a:normAutofit fontScale="90000"/>
          </a:bodyPr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39246" y="1777076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Ночью темень. Ночью тишь.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Рыбка, рыбка, где ты спишь?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Лисий след ведёт к норе,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 собачий — к конуре.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Белкин след ведёт к дуплу,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Мышкин — к дырочке в полу.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Жаль, что в речке, на воде,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следов твоих нигде.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темень. Только тишь.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Рыбка, рыбка, где ты спишь?</a:t>
            </a:r>
          </a:p>
        </p:txBody>
      </p:sp>
    </p:spTree>
    <p:extLst>
      <p:ext uri="{BB962C8B-B14F-4D97-AF65-F5344CB8AC3E}">
        <p14:creationId xmlns:p14="http://schemas.microsoft.com/office/powerpoint/2010/main" val="15720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0510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Читает стихотворение, беседует по содержанию: </a:t>
            </a:r>
          </a:p>
          <a:p>
            <a:pPr algn="just">
              <a:buFontTx/>
              <a:buChar char="-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какое время все спят? ( ночью )</a:t>
            </a:r>
          </a:p>
          <a:p>
            <a:pPr algn="just">
              <a:buFontTx/>
              <a:buChar char="-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спит лисичка? Собачка? Белочка? Тишина? Рыбка? И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86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0510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делится на смысловые части: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Ночью темень. Ночью тишь.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Рыбка, рыбка, где ты спишь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можно изобразить ночь? </a:t>
            </a: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затрудняется предлагает свои варианты</a:t>
            </a:r>
          </a:p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765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83904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Ночью темень. Ночью тишь.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Рыбка, рыбка, где ты спишь?</a:t>
            </a:r>
          </a:p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626" y="1725580"/>
            <a:ext cx="3772259" cy="502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35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274" y="2084832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4128" y="1920386"/>
            <a:ext cx="41923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Лисий след ведёт к норе,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16" y="1726058"/>
            <a:ext cx="3764195" cy="501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462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274" y="2084832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4128" y="1823222"/>
            <a:ext cx="4421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 собачий — к конуре.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0" y="1695235"/>
            <a:ext cx="37719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68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274" y="2084832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8762" y="1858741"/>
            <a:ext cx="447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Белкин след ведет к дуплу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286" y="1684961"/>
            <a:ext cx="3802723" cy="507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8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Память</a:t>
            </a:r>
            <a:endParaRPr lang="ru-RU" sz="6600" b="1" cap="none" spc="0" dirty="0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Память – основа психической жизни, основа сознания, любая деятельность основана на том,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образ воспринятого сохраняется в памяти.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8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274" y="2084832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4128" y="1869075"/>
            <a:ext cx="514313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Мышкин — к дырочке в полу.</a:t>
            </a:r>
          </a:p>
          <a:p>
            <a:pPr algn="just"/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048" y="1684961"/>
            <a:ext cx="3825839" cy="510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3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274" y="2084832"/>
            <a:ext cx="10172135" cy="27031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4128" y="1768566"/>
            <a:ext cx="456464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Жаль, что в речке, на воде,</a:t>
            </a:r>
          </a:p>
          <a:p>
            <a:pPr algn="just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следов твоих нигде.</a:t>
            </a:r>
          </a:p>
          <a:p>
            <a:pPr algn="just"/>
            <a:endParaRPr lang="ru-RU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68" y="1665824"/>
            <a:ext cx="3817075" cy="508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99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335024"/>
            <a:ext cx="5058173" cy="11317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темень. Только тишь.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Рыбка, рыбка, где ты спишь?</a:t>
            </a: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086" y="1768566"/>
            <a:ext cx="1847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ru-RU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717" y="1665824"/>
            <a:ext cx="3817076" cy="508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7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3319" y="1211734"/>
            <a:ext cx="8633580" cy="13876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Затем ребенок повторяет стихотворение вместе со взрослым, показывает на каждый «рисунок»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086" y="1768566"/>
            <a:ext cx="1847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ru-RU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451" y="2641664"/>
            <a:ext cx="5459002" cy="409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236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85670" cy="1499616"/>
          </a:xfrm>
        </p:spPr>
        <p:txBody>
          <a:bodyPr>
            <a:noAutofit/>
          </a:bodyPr>
          <a:lstStyle/>
          <a:p>
            <a:r>
              <a:rPr lang="ru-RU" sz="60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737" y="1709928"/>
            <a:ext cx="8633580" cy="13876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вариант – работа карандашом на бумаге в той же последовательности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086" y="1768566"/>
            <a:ext cx="1847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ru-RU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762" y="2645881"/>
            <a:ext cx="5609689" cy="4212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55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cap="none" spc="0" dirty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Методические 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задание таким образом, мы решим несколько задач: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Выучит стихотворение;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мелкой моторики;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образное мышление;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творческих способностей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952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Виды памяти</a:t>
            </a:r>
            <a:endParaRPr lang="ru-RU" sz="6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945168"/>
              </p:ext>
            </p:extLst>
          </p:nvPr>
        </p:nvGraphicFramePr>
        <p:xfrm>
          <a:off x="1321889" y="1828800"/>
          <a:ext cx="10051604" cy="4490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3094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Виды памяти</a:t>
            </a:r>
            <a:endParaRPr lang="ru-RU" sz="6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347517"/>
              </p:ext>
            </p:extLst>
          </p:nvPr>
        </p:nvGraphicFramePr>
        <p:xfrm>
          <a:off x="952019" y="1787704"/>
          <a:ext cx="10729698" cy="4859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510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cap="none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Виды памяти</a:t>
            </a:r>
            <a:endParaRPr lang="ru-RU" sz="6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987253"/>
              </p:ext>
            </p:extLst>
          </p:nvPr>
        </p:nvGraphicFramePr>
        <p:xfrm>
          <a:off x="952019" y="1787704"/>
          <a:ext cx="10729698" cy="4859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87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Возраст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младшем дошкольном возрасте развитие всех видом памяти идет очень быстрыми темпами. Обычно ребенок запоминает всё новое, яркое и интересное для него. То есть у него лучше развита </a:t>
            </a:r>
            <a:r>
              <a:rPr lang="ru-RU" sz="32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непроизвольная память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88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Возраст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старшем дошкольном возрасте у детей появляется </a:t>
            </a:r>
            <a:r>
              <a:rPr lang="ru-RU" sz="32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психических, познавательных процессов, в том числе и памяти. Ребенок уже может ставить перед собой задачу запомнить определенный материал.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5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Приемы развития памяти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вспомогательных материалов: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артинки ( схемы );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порные слова;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опросы;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руппировка предметов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253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cap="none" spc="0" dirty="0" smtClean="0">
                <a:ln w="22225">
                  <a:solidFill>
                    <a:srgbClr val="63A537">
                      <a:lumMod val="75000"/>
                    </a:srgbClr>
                  </a:solidFill>
                  <a:prstDash val="solid"/>
                </a:ln>
                <a:solidFill>
                  <a:srgbClr val="63A537">
                    <a:lumMod val="60000"/>
                    <a:lumOff val="40000"/>
                  </a:srgbClr>
                </a:solidFill>
              </a:rPr>
              <a:t>Приемы развития памяти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возникают трудности при выполнении задания - помогите ребенку. Помните ребенок </a:t>
            </a:r>
            <a:r>
              <a:rPr lang="ru-RU" sz="32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терять уверенности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силах.</a:t>
            </a: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Поощряйте не только удачные ответы, но и попытку ребенка преодолеть трудности.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12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73</TotalTime>
  <Words>495</Words>
  <Application>Microsoft Office PowerPoint</Application>
  <PresentationFormat>Широкоэкранный</PresentationFormat>
  <Paragraphs>91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Calibri</vt:lpstr>
      <vt:lpstr>Times New Roman</vt:lpstr>
      <vt:lpstr>Tw Cen MT</vt:lpstr>
      <vt:lpstr>Tw Cen MT Condensed</vt:lpstr>
      <vt:lpstr>Wingdings</vt:lpstr>
      <vt:lpstr>Wingdings 3</vt:lpstr>
      <vt:lpstr>Интеграл</vt:lpstr>
      <vt:lpstr>Методика  «Умные стихи»</vt:lpstr>
      <vt:lpstr>Память</vt:lpstr>
      <vt:lpstr>Виды памяти</vt:lpstr>
      <vt:lpstr>Виды памяти</vt:lpstr>
      <vt:lpstr>Виды памяти</vt:lpstr>
      <vt:lpstr>Возраст детей</vt:lpstr>
      <vt:lpstr>Возраст детей</vt:lpstr>
      <vt:lpstr>Приемы развития памяти</vt:lpstr>
      <vt:lpstr>Приемы развития памяти</vt:lpstr>
      <vt:lpstr>Методика «Умные стихи»</vt:lpstr>
      <vt:lpstr>Методика «Умные стихи»</vt:lpstr>
      <vt:lpstr>Методика «Умные стихи»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«Умные стихи»</dc:title>
  <dc:creator>V15-Nitro</dc:creator>
  <cp:lastModifiedBy>V15-Nitro</cp:lastModifiedBy>
  <cp:revision>9</cp:revision>
  <dcterms:created xsi:type="dcterms:W3CDTF">2020-04-18T10:07:37Z</dcterms:created>
  <dcterms:modified xsi:type="dcterms:W3CDTF">2020-04-18T11:20:45Z</dcterms:modified>
</cp:coreProperties>
</file>