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6" r:id="rId9"/>
    <p:sldId id="267" r:id="rId10"/>
    <p:sldId id="265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184273"/>
          </a:xfrm>
        </p:spPr>
        <p:txBody>
          <a:bodyPr>
            <a:normAutofit fontScale="90000"/>
          </a:bodyPr>
          <a:lstStyle/>
          <a:p>
            <a:r>
              <a:rPr lang="ru-RU" sz="7200" i="1" dirty="0" smtClean="0"/>
              <a:t>Злаки</a:t>
            </a:r>
            <a:endParaRPr lang="ru-RU" sz="7200" i="1" dirty="0"/>
          </a:p>
        </p:txBody>
      </p:sp>
      <p:pic>
        <p:nvPicPr>
          <p:cNvPr id="1026" name="Picture 2" descr="C:\Users\Ната\Desktop\злаки\post-2573-13063547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428736"/>
            <a:ext cx="6435016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500" i="1" dirty="0" smtClean="0"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Кукуруза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071678"/>
            <a:ext cx="3131842" cy="412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42910" y="2285992"/>
            <a:ext cx="471490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Зерно кукурузы служит кормом, главным образом для свиней и домашней птицы. Его скармливают целым или же дробят и размалывают в муку. Кроме того, из него получают различные продовольственные продукты. Свежие и консервированные зерна – популярное овощное блюдо, из сухих зерен делают кукурузные хлопья, кашу, попкорн («воздушная кукуруза»), из кукурузной муки пекут лепешки, блины и т.п.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1500174"/>
            <a:ext cx="78581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Крупный однолетний злак, зерна которого образуются в особых соцветиях – початках.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500" i="1" dirty="0" smtClean="0"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Сахарный тростник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64305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57158" y="1500174"/>
            <a:ext cx="36433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Многолетний очень высокий травянистый вид семейства злаков. Растение  напоминает бамбук: его цилиндрические стебли, часто достигающие высоты 6–7,3 м при толщине 1,5–8 см, растут пучками. Сахар получают из их сока.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786190"/>
            <a:ext cx="35004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Растению требуется много солнца, тепла и воды, а также плодородная почва. Именно поэтому сахарный тростник возделывают только в областях с жарким и влажным климатом.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14810" y="521495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Сахар – важный ингредиент различных блюд, напитков, хлебобулочных и кондитерских изделий. Его добавляют в чай, кофе, какао; он главный компонент конфет, глазурей, кремов и мороженого.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6500" i="1" dirty="0" smtClean="0"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Бамбук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3357562"/>
            <a:ext cx="4705497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429224" y="3357562"/>
            <a:ext cx="37147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Бамбук, используемый в пищу, срезают сразу после </a:t>
            </a:r>
            <a:r>
              <a:rPr lang="ru-RU" sz="2000" dirty="0" err="1" smtClean="0"/>
              <a:t>всхода</a:t>
            </a:r>
            <a:r>
              <a:rPr lang="ru-RU" sz="2000" dirty="0" smtClean="0"/>
              <a:t>, когда побеги ещё покрыты очень прочными, опушенными тёмно-коричневыми листьями, которые перед кулинарной обработкой удаляют.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428868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Семена и молодые побеги едят, листья скармливают скоту, из соломин делают трубы, мебель, бумагу и домашнюю утварь.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142985"/>
            <a:ext cx="83582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Некоторые бамбуковые достигают в высоту 36 м, но есть виды высотой всего 1–2 м. Подземные стебли (корневища) образуют множество надземных соломин, растущих иногда со скоростью более 30 см в сутки.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38164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err="1" smtClean="0"/>
              <a:t>Зла́ки</a:t>
            </a:r>
            <a:r>
              <a:rPr lang="ru-RU" dirty="0" smtClean="0"/>
              <a:t> – семейство однодольных растений, к которому относятся такие известные и давно используемые в хозяйстве растения, как пшеница, рожь, овёс, рис, кукуруза, ячмень, просо, бамбук, сахарный тростник.</a:t>
            </a:r>
          </a:p>
          <a:p>
            <a:pPr>
              <a:buNone/>
            </a:pPr>
            <a:r>
              <a:rPr lang="ru-RU" dirty="0" smtClean="0"/>
              <a:t>Злаки с древних времен были основным продуктом питания человека.</a:t>
            </a:r>
          </a:p>
          <a:p>
            <a:pPr>
              <a:buNone/>
            </a:pPr>
            <a:r>
              <a:rPr lang="ru-RU" dirty="0" smtClean="0"/>
              <a:t>Состав злаков обогащен значительным количеством полезных и даже незаменимых для человеческого организма соединений.</a:t>
            </a:r>
          </a:p>
          <a:p>
            <a:pPr>
              <a:buNone/>
            </a:pPr>
            <a:r>
              <a:rPr lang="ru-RU" dirty="0" smtClean="0"/>
              <a:t>Пользу злаки приносят людям различных возрастов, поэтому медики и диетологи настоятельно рекомендуют как можно чаще употреблять в пищу продукты, изготовленные из злаковых растений.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15262" cy="1219200"/>
          </a:xfrm>
        </p:spPr>
        <p:txBody>
          <a:bodyPr>
            <a:normAutofit/>
          </a:bodyPr>
          <a:lstStyle/>
          <a:p>
            <a:pPr algn="ctr"/>
            <a:r>
              <a:rPr lang="ru-RU" sz="6500" i="1" dirty="0" smtClean="0"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Овёс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4595828" cy="344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072066" y="1571613"/>
            <a:ext cx="371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Зерно овса используют для выработки крупы, муки, толокна, овсяного кофе.</a:t>
            </a:r>
          </a:p>
          <a:p>
            <a:r>
              <a:rPr lang="ru-RU" sz="2000" dirty="0" smtClean="0"/>
              <a:t>Овсяная крупа среди других видов круп занимает одно из первых мест по питательности.  </a:t>
            </a:r>
          </a:p>
          <a:p>
            <a:r>
              <a:rPr lang="ru-RU" sz="2000" dirty="0" smtClean="0"/>
              <a:t>Зерно овса используют как сырьё для выработки комбикормов и как концентрированный корм для животных.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57310"/>
          </a:xfrm>
        </p:spPr>
        <p:txBody>
          <a:bodyPr>
            <a:normAutofit/>
          </a:bodyPr>
          <a:lstStyle/>
          <a:p>
            <a:pPr algn="ctr"/>
            <a:r>
              <a:rPr lang="ru-RU" sz="6500" i="1" dirty="0" smtClean="0"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Пшено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446487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72066" y="1285860"/>
            <a:ext cx="37147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Пшено — это крупа, вырабатываемая из проса путем освобождения от колосковых чешуек посредством обдирки . Другое ее название «золотая крупа».</a:t>
            </a:r>
          </a:p>
          <a:p>
            <a:r>
              <a:rPr lang="ru-RU" sz="2000" dirty="0" smtClean="0"/>
              <a:t>Пшенная крупа имеет широкую область применения: из нее не только варят каши, но и добавляют в оладьи, запеканки и пироги.</a:t>
            </a: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5072074"/>
            <a:ext cx="79296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Пшено является наименее </a:t>
            </a:r>
            <a:r>
              <a:rPr lang="ru-RU" sz="2000" dirty="0" err="1" smtClean="0"/>
              <a:t>аллергенным</a:t>
            </a:r>
            <a:r>
              <a:rPr lang="ru-RU" sz="2000" dirty="0" smtClean="0"/>
              <a:t> продуктом, по сравнению с прочими крупами, является отличным источником калия, магния, </a:t>
            </a:r>
            <a:r>
              <a:rPr lang="ru-RU" sz="2000" dirty="0" err="1" smtClean="0"/>
              <a:t>фолиевой</a:t>
            </a:r>
            <a:r>
              <a:rPr lang="ru-RU" sz="2000" dirty="0" smtClean="0"/>
              <a:t> кислоты.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85872"/>
          </a:xfrm>
        </p:spPr>
        <p:txBody>
          <a:bodyPr>
            <a:normAutofit/>
          </a:bodyPr>
          <a:lstStyle/>
          <a:p>
            <a:pPr algn="ctr"/>
            <a:r>
              <a:rPr lang="ru-RU" sz="6500" i="1" dirty="0" smtClean="0"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Пшеница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285860"/>
            <a:ext cx="4691062" cy="309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1214422"/>
            <a:ext cx="35719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Пшеница - ведущая зерновая культура во многих странах. Основной производитель пшеницы – Китай.</a:t>
            </a:r>
          </a:p>
          <a:p>
            <a:endParaRPr lang="ru-RU" sz="2000" dirty="0" smtClean="0"/>
          </a:p>
          <a:p>
            <a:r>
              <a:rPr lang="ru-RU" sz="2000" dirty="0" smtClean="0"/>
              <a:t>После созревания в ее колосках содержатся зерна, которые используют для изготовления пшеничной муки.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4429132"/>
            <a:ext cx="84296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Пшеничная мука используется  для выпекания хлеба и других хлебобулочных изделий, а также изготовления макаронного и кондитерского ассортимента. Кроме того, пшеницу также используют в качестве кормовой культуры.</a:t>
            </a:r>
          </a:p>
          <a:p>
            <a:r>
              <a:rPr lang="ru-RU" sz="2000" dirty="0" smtClean="0"/>
              <a:t>Колоски пшеницы используют флористы и оформители  для придания композициям и букетам деревенского колорита. Также из колосков и стеблей плетут различные игрушки и украшения.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6500" i="1" dirty="0" smtClean="0"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Рожь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2571744"/>
            <a:ext cx="504828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1285860"/>
            <a:ext cx="828680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Рожь предъявляет к почве меньше требований, чем пшеница. Она довольствуется меньшим, и ее можно возделывать на бедных почвах, где пшеница больше не растет. Это настоящий горный злак.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5008" y="2357430"/>
            <a:ext cx="314327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Изначально этот злак стали возделывать в горной местности для того, чтобы производить хмельной напиток.</a:t>
            </a:r>
          </a:p>
          <a:p>
            <a:r>
              <a:rPr lang="ru-RU" sz="2000" dirty="0" smtClean="0"/>
              <a:t>Сейчас используют при производстве различных продуктов питания (ржаной муки, ржаных хлопьев). Зёрна, отруби и зелёные стебли ржи используются в лечебных целях.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500" i="1" dirty="0" smtClean="0"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Рис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357298"/>
            <a:ext cx="52149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Древнейшей злаковой культурой, обладающей уникальными питательными и целебными свойствами, является рис.</a:t>
            </a:r>
          </a:p>
          <a:p>
            <a:r>
              <a:rPr lang="ru-RU" sz="2000" dirty="0" smtClean="0"/>
              <a:t>Родина риса – Азия. А точнее север Таиланда и Вьетнама.</a:t>
            </a:r>
          </a:p>
          <a:p>
            <a:r>
              <a:rPr lang="ru-RU" sz="2000" dirty="0" smtClean="0"/>
              <a:t>Рису требуется много воды и тепла, и поэтому он хорошо растет в странах с тропическим климатом.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3929066"/>
            <a:ext cx="51435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По форме зернышек выделяют три типа риса: </a:t>
            </a:r>
            <a:r>
              <a:rPr lang="ru-RU" sz="2000" dirty="0" err="1" smtClean="0"/>
              <a:t>длиннозерный</a:t>
            </a:r>
            <a:r>
              <a:rPr lang="ru-RU" sz="2000" dirty="0" smtClean="0"/>
              <a:t>, </a:t>
            </a:r>
            <a:r>
              <a:rPr lang="ru-RU" sz="2000" dirty="0" err="1" smtClean="0"/>
              <a:t>среднезерный</a:t>
            </a:r>
            <a:r>
              <a:rPr lang="ru-RU" sz="2000" dirty="0" smtClean="0"/>
              <a:t> и </a:t>
            </a:r>
            <a:r>
              <a:rPr lang="ru-RU" sz="2000" dirty="0" err="1" smtClean="0"/>
              <a:t>круглозерный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По окраске:</a:t>
            </a:r>
          </a:p>
          <a:p>
            <a:pPr>
              <a:buFontTx/>
              <a:buChar char="-"/>
            </a:pPr>
            <a:r>
              <a:rPr lang="ru-RU" sz="2000" dirty="0" smtClean="0"/>
              <a:t>Коричневый рис (нешлифованный, подвергнутый минимальной обработке) </a:t>
            </a:r>
          </a:p>
          <a:p>
            <a:pPr>
              <a:buFontTx/>
              <a:buChar char="-"/>
            </a:pPr>
            <a:r>
              <a:rPr lang="ru-RU" sz="2000" dirty="0" smtClean="0"/>
              <a:t> белый рис (прошедший все стадии шлифовки)</a:t>
            </a:r>
            <a:endParaRPr lang="ru-RU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428736"/>
            <a:ext cx="328572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929066"/>
            <a:ext cx="3238506" cy="248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71472" y="4000504"/>
            <a:ext cx="8143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800" dirty="0" smtClean="0"/>
              <a:t>Сегодня рис занимает важное место в кухне почти всех народов мира. Он питателен и идеально сочетается с мясом, птицей, рыбой, морепродуктами и овощами. С рисом можно сварить суп, подать на второе как гарнир, а на десерт – рисовый пудинг. Рис очень полезен для организма человека, он не только восполняет  </a:t>
            </a:r>
            <a:r>
              <a:rPr lang="ru-RU" sz="1800" dirty="0" err="1" smtClean="0"/>
              <a:t>энергозатраты</a:t>
            </a:r>
            <a:r>
              <a:rPr lang="ru-RU" sz="1800" dirty="0" smtClean="0"/>
              <a:t>, но и служит важным источником белков, углеводов и минералов, и при этом содержит мало жиров. За счет этих питательных веществ прежде всего нормализуется функционирование мозга.</a:t>
            </a: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785794"/>
            <a:ext cx="56436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 время обработки риса некоторые зерна ломаются. Крупные осколки шлифованного риса отделяются от более мелких и идут в основном в производство готовых завтраков и кондитерских изделий. Мелкие частички рисового зерна используются в производстве рисовой муки, кормов для домашних животных. Рисовая мука широко применяется в качестве естественного загустителя, а также используется в производстве детского питания.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357166"/>
            <a:ext cx="2527427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500" i="1" dirty="0" smtClean="0"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rPr>
              <a:t>Ячмень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496"/>
            <a:ext cx="443845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1428737"/>
            <a:ext cx="80010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Один из древнейших злаков, возделываемых человеком.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628" y="2786058"/>
            <a:ext cx="3929090" cy="3500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Сейчас используется в основном на корм скоту и как сырье для получения солода, необходимого в пивоваренной промышленности. Относительно небольшие количества идут на получение т.н. перловой крупы для приготовления каш и супов. А так же - для получения ячневой крупы.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1857364"/>
            <a:ext cx="8001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Примерно до 15 в. зерно ячменя перемалывалось главным образом в муку, из которой пекли хлеб.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264</TotalTime>
  <Words>933</Words>
  <PresentationFormat>Экран (4:3)</PresentationFormat>
  <Paragraphs>51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Бумажная</vt:lpstr>
      <vt:lpstr>Злаки</vt:lpstr>
      <vt:lpstr>Слайд 2</vt:lpstr>
      <vt:lpstr>Овёс</vt:lpstr>
      <vt:lpstr>Пшено</vt:lpstr>
      <vt:lpstr>Пшеница</vt:lpstr>
      <vt:lpstr>Рожь</vt:lpstr>
      <vt:lpstr>Рис</vt:lpstr>
      <vt:lpstr>Слайд 8</vt:lpstr>
      <vt:lpstr>Ячмень</vt:lpstr>
      <vt:lpstr>Кукуруза</vt:lpstr>
      <vt:lpstr>Сахарный тростник</vt:lpstr>
      <vt:lpstr>Бамбук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Злаки</dc:title>
  <dc:creator>Ната</dc:creator>
  <cp:lastModifiedBy>Ната</cp:lastModifiedBy>
  <cp:revision>38</cp:revision>
  <dcterms:created xsi:type="dcterms:W3CDTF">2014-12-14T18:47:56Z</dcterms:created>
  <dcterms:modified xsi:type="dcterms:W3CDTF">2014-12-17T22:51:04Z</dcterms:modified>
</cp:coreProperties>
</file>