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8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5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5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0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0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9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5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5755-8FEE-415C-BB16-25A0AF2AF1E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3F93-D82D-4D03-BDF9-2809B5FC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3141986" cy="193181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Лексическая тема «Насекомые»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1" y="1844824"/>
            <a:ext cx="2592287" cy="4259015"/>
          </a:xfrm>
        </p:spPr>
        <p:txBody>
          <a:bodyPr/>
          <a:lstStyle/>
          <a:p>
            <a:endParaRPr lang="ru-RU" b="1" i="1" dirty="0" smtClean="0"/>
          </a:p>
          <a:p>
            <a:endParaRPr lang="ru-RU" b="1" i="1" dirty="0"/>
          </a:p>
          <a:p>
            <a:r>
              <a:rPr lang="ru-RU" b="1" i="1" dirty="0" smtClean="0"/>
              <a:t>Словарь:</a:t>
            </a:r>
          </a:p>
          <a:p>
            <a:r>
              <a:rPr lang="ru-RU" b="1" dirty="0" smtClean="0"/>
              <a:t>Насекомые</a:t>
            </a:r>
            <a:r>
              <a:rPr lang="ru-RU" dirty="0" smtClean="0"/>
              <a:t>, муха, комар, пчела, стрекоза, кузнечик, жук, гусеница, паутина, улей, муравейник, </a:t>
            </a:r>
          </a:p>
          <a:p>
            <a:endParaRPr lang="ru-RU" dirty="0"/>
          </a:p>
          <a:p>
            <a:r>
              <a:rPr lang="ru-RU" b="1" i="1" dirty="0" smtClean="0"/>
              <a:t>Признаки:</a:t>
            </a:r>
          </a:p>
          <a:p>
            <a:r>
              <a:rPr lang="ru-RU" dirty="0" smtClean="0"/>
              <a:t>полосатая, мохнатый, крылатые, желтый, зеленый, черный, красная, </a:t>
            </a:r>
          </a:p>
          <a:p>
            <a:endParaRPr lang="ru-RU" dirty="0"/>
          </a:p>
          <a:p>
            <a:r>
              <a:rPr lang="ru-RU" b="1" i="1" dirty="0" smtClean="0"/>
              <a:t>Действия:</a:t>
            </a:r>
          </a:p>
          <a:p>
            <a:r>
              <a:rPr lang="ru-RU" dirty="0" smtClean="0"/>
              <a:t>летает, ползает, прыгает, кусает, стрекочет, жужжит, плетет.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 descr="https://avatars.mds.yandex.net/get-pdb/1579627/a541daa2-9917-44dd-8e4f-7f652288aee9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6120680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User\Documents\звуки\19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91919" cy="10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1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1" y="273050"/>
            <a:ext cx="3024336" cy="14277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Развиваем зрительно – моторную координацию, воображение.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1" y="1916832"/>
            <a:ext cx="2736304" cy="4209331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«Маленький художник»</a:t>
            </a:r>
          </a:p>
          <a:p>
            <a:r>
              <a:rPr lang="ru-RU" dirty="0" smtClean="0"/>
              <a:t>Придумай свой узор и нарисуй.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В ярком платьице модница, Погулять охотница.                                                         От цветка к цветку летает, Утомится – отдыхает.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" name="Объект 9" descr="http://3.bp.blogspot.com/_akhpU_4wUK4/TBtBgeLsJMI/AAAAAAAAJHg/sLbMsfU3Y5s/s1600/P%C3%A1gina+(47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572412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avatars.mds.yandex.net/get-pdb/1648099/e1374392-48ca-4723-9825-efcc38c9d6e4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1059"/>
            <a:ext cx="1495425" cy="156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46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Нарисуй по схеме насекомое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 descr="https://img1.labirint.ru/rcimg/3e34382938c0b7d110a8973c446377fc/1920x1080/books66/652891/ph_01.jpg?156412241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15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7740352" cy="8296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Игра – беседа  «Представь себе, что ты паучок»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052736"/>
            <a:ext cx="844602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Взрослый предлагает </a:t>
            </a:r>
            <a:r>
              <a:rPr lang="ru-RU" sz="1400" dirty="0"/>
              <a:t>ребенку вспомнить мультфильм про паучка, у которого не было друзей, потому что все его боялись и считали некрасивым.      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Помнишь</a:t>
            </a:r>
            <a:r>
              <a:rPr lang="ru-RU" sz="1400" dirty="0"/>
              <a:t>, как мы наблюдали за жизнью паучка, а Маша хотела его раздавить. </a:t>
            </a:r>
            <a:r>
              <a:rPr lang="ru-RU" sz="1400" dirty="0" smtClean="0"/>
              <a:t>                                                                 Давай </a:t>
            </a:r>
            <a:r>
              <a:rPr lang="ru-RU" sz="1400" dirty="0"/>
              <a:t>подумаем, почему я ей не разрешила это сделать? Что ты знаешь о паучке?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Давай </a:t>
            </a:r>
            <a:r>
              <a:rPr lang="ru-RU" sz="1400" dirty="0"/>
              <a:t>с тобой поиграем! Представь, что ты маленький паучок. У тебя восемь ножек, и ты, ловко перебирая ими, ползешь по травинкам и даже по ровной стене. А еще ты умеешь плести паутину. Она у тебя такая легкая, ажурная, воздушная, как кружево. Иногда на нее попадают капельки росы и блестят на солнце. Тогда твоя паутинка становится еще красивее. Твоя паутинка расположена в очень тихом и уютном месте. Ты любишь раскачиваться на ней, когда дует легкий ветерок.                                                  </a:t>
            </a:r>
            <a:r>
              <a:rPr lang="ru-RU" sz="1400" dirty="0" smtClean="0"/>
              <a:t> </a:t>
            </a:r>
          </a:p>
          <a:p>
            <a:pPr marL="0" indent="0" algn="just">
              <a:buNone/>
            </a:pPr>
            <a:r>
              <a:rPr lang="ru-RU" sz="1400" dirty="0" smtClean="0"/>
              <a:t>Что </a:t>
            </a:r>
            <a:r>
              <a:rPr lang="ru-RU" sz="1400" dirty="0"/>
              <a:t>ты можешь рассказать о себе паучок?                                                 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С </a:t>
            </a:r>
            <a:r>
              <a:rPr lang="ru-RU" sz="1400" dirty="0"/>
              <a:t>кем из насекомых ты дружишь?                                                        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Когда </a:t>
            </a:r>
            <a:r>
              <a:rPr lang="ru-RU" sz="1400" dirty="0"/>
              <a:t>в твою паутину попадают другие насекомые – это хорошо или плохо?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А </a:t>
            </a:r>
            <a:r>
              <a:rPr lang="ru-RU" sz="1400" dirty="0"/>
              <a:t>если бы в твою паутину никто не попался, чтобы было с тобой?   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Как </a:t>
            </a:r>
            <a:r>
              <a:rPr lang="ru-RU" sz="1400" dirty="0"/>
              <a:t>ты думаешь, если бы тебя и других паучков не было на Земле, что – </a:t>
            </a:r>
            <a:r>
              <a:rPr lang="ru-RU" sz="1400" dirty="0" err="1"/>
              <a:t>нибудь</a:t>
            </a:r>
            <a:r>
              <a:rPr lang="ru-RU" sz="1400" dirty="0"/>
              <a:t> бы изменилось?                                                                                                                                   Кого ты боишься?                                                                                  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Как </a:t>
            </a:r>
            <a:r>
              <a:rPr lang="ru-RU" sz="1400" dirty="0"/>
              <a:t>ты относишься  к тому, что многие люди тебя боятся и не любят?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каком месте ты любишь строить – плести свою паутинку?                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О </a:t>
            </a:r>
            <a:r>
              <a:rPr lang="ru-RU" sz="1400" dirty="0"/>
              <a:t>чем ты мечтаешь, когда отдыхаешь на ней? Ты знаешь, что люди бывают красивые и некрасивые.  Ты же не будешь обижать некрасивых людей? Ведь они не виноваты в том, что они такими родились. Так и животные, и насекомые бывают красивые и некрасивые. Мне кажется, что каждый красив по – своему, нужно только внимательно присмотреться. Да и нет на Земле бесполезных животных.                                                    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Ты </a:t>
            </a:r>
            <a:r>
              <a:rPr lang="ru-RU" sz="1400" dirty="0"/>
              <a:t>посмотрел на мир глазами паучка. Теперь, я думаю, ты никогда не обидишь и никому не позволишь уничтожить пауков.</a:t>
            </a:r>
          </a:p>
        </p:txBody>
      </p:sp>
      <p:pic>
        <p:nvPicPr>
          <p:cNvPr id="7" name="Рисунок 6" descr="https://st3.depositphotos.com/6633222/13318/v/950/depositphotos_133182118-stock-illustration-cute-spider-carto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64" y="129060"/>
            <a:ext cx="1368152" cy="10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21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До новых встреч !</a:t>
            </a:r>
            <a:endParaRPr lang="ru-RU" sz="2800" dirty="0"/>
          </a:p>
        </p:txBody>
      </p:sp>
      <p:pic>
        <p:nvPicPr>
          <p:cNvPr id="4" name="Объект 3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499509" cy="2797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47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4997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Учим детей использовать предлог – на -, согласовывать слова в предложении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2520279" cy="4209331"/>
          </a:xfrm>
        </p:spPr>
        <p:txBody>
          <a:bodyPr/>
          <a:lstStyle/>
          <a:p>
            <a:r>
              <a:rPr lang="ru-RU" b="1" i="1" dirty="0" smtClean="0"/>
              <a:t>Игра</a:t>
            </a:r>
            <a:r>
              <a:rPr lang="ru-RU" dirty="0" smtClean="0"/>
              <a:t> </a:t>
            </a:r>
            <a:r>
              <a:rPr lang="ru-RU" b="1" dirty="0" smtClean="0"/>
              <a:t>« Где сидят насекомые</a:t>
            </a:r>
            <a:r>
              <a:rPr lang="ru-RU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Улитка сидит на грибочке.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Жук сидит на листочке.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Кузнечик сидит на траве.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Гусеница сидит на цветочке.</a:t>
            </a:r>
            <a:endParaRPr lang="ru-RU" dirty="0"/>
          </a:p>
        </p:txBody>
      </p:sp>
      <p:pic>
        <p:nvPicPr>
          <p:cNvPr id="8" name="Объект 7" descr="http://cdn3.imgbb.ru/user/72/727079/201503/d8f31fe110a5dbd39d1fbf9fef7f00c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5965502" cy="462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User\Documents\звуки\19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1500758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3050"/>
            <a:ext cx="3141985" cy="18598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Учим детей использовать предлог – в  -, согласовывать слова в предложении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3" y="2564904"/>
            <a:ext cx="2952328" cy="4475039"/>
          </a:xfrm>
        </p:spPr>
        <p:txBody>
          <a:bodyPr/>
          <a:lstStyle/>
          <a:p>
            <a:r>
              <a:rPr lang="ru-RU" b="1" i="1" dirty="0" smtClean="0"/>
              <a:t>Игра</a:t>
            </a:r>
            <a:r>
              <a:rPr lang="ru-RU" b="1" dirty="0" smtClean="0"/>
              <a:t> «Кто где живет»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Муравей живет в муравейнике.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Кузнечик живет в траве.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Пчела живет в улье. И т. д.</a:t>
            </a:r>
          </a:p>
          <a:p>
            <a:endParaRPr lang="ru-RU" dirty="0"/>
          </a:p>
        </p:txBody>
      </p:sp>
      <p:pic>
        <p:nvPicPr>
          <p:cNvPr id="8" name="Объект 7" descr="https://ds04.infourok.ru/uploads/ex/09de/00085ac5-c49ae62a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90465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ocuments\звуки\19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4" y="4869160"/>
            <a:ext cx="1500758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7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309043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Учим детей приемам словообразования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434580"/>
            <a:ext cx="3141985" cy="369158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Игра</a:t>
            </a:r>
            <a:r>
              <a:rPr lang="ru-RU" b="1" dirty="0" smtClean="0"/>
              <a:t> «Договори словечко»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Божья коровка </a:t>
            </a:r>
            <a:r>
              <a:rPr lang="ru-RU" dirty="0" err="1" smtClean="0"/>
              <a:t>желтень</a:t>
            </a:r>
            <a:r>
              <a:rPr lang="ru-RU" dirty="0" smtClean="0"/>
              <a:t>…/кая/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Муравей </a:t>
            </a:r>
            <a:r>
              <a:rPr lang="ru-RU" dirty="0" err="1" smtClean="0"/>
              <a:t>чернень</a:t>
            </a:r>
            <a:r>
              <a:rPr lang="ru-RU" dirty="0" smtClean="0"/>
              <a:t>… /кий/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Кузнечик </a:t>
            </a:r>
            <a:r>
              <a:rPr lang="ru-RU" dirty="0" err="1" smtClean="0"/>
              <a:t>зеленень</a:t>
            </a:r>
            <a:r>
              <a:rPr lang="ru-RU" dirty="0" smtClean="0"/>
              <a:t> …/кий/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Оса </a:t>
            </a:r>
            <a:r>
              <a:rPr lang="ru-RU" dirty="0" err="1" smtClean="0"/>
              <a:t>полосатень</a:t>
            </a:r>
            <a:r>
              <a:rPr lang="ru-RU" dirty="0" smtClean="0"/>
              <a:t> … /кая/  и т.д.</a:t>
            </a:r>
            <a:endParaRPr lang="ru-RU" dirty="0"/>
          </a:p>
        </p:txBody>
      </p:sp>
      <p:pic>
        <p:nvPicPr>
          <p:cNvPr id="8" name="Объект 7" descr="https://avatars.mds.yandex.net/get-pdb/989459/44953322-2e91-4420-934e-e8ecffa818cd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64" y="242703"/>
            <a:ext cx="2019300" cy="178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ds04.infourok.ru/uploads/ex/0a29/000e6208-a5f0f147/hello_html_3f1c568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61" y="2979968"/>
            <a:ext cx="2041202" cy="158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avatars.mds.yandex.net/get-pdb/906476/2108207d-6b90-4c91-8cdd-50b9224e8c44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29607"/>
            <a:ext cx="2479875" cy="170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avatars.mds.yandex.net/get-pdb/1058492/351fa637-6848-4404-9a8f-faf63437d459/s1200?webp=fal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3971"/>
            <a:ext cx="2823195" cy="198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get-pdb/1025580/5e831d52-c835-4199-8e02-5cdcda1fd701/s1200?webp=fals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171428" cy="18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vatars.mds.yandex.net/get-pdb/931085/e91ad05d-3940-4d2d-9bf9-1b52f9f2160d/s1200?webp=fals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27188"/>
            <a:ext cx="1917377" cy="190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06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2808312" cy="9957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Учим детей проговаривать слова по слогам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9" y="1988840"/>
            <a:ext cx="2376263" cy="4137323"/>
          </a:xfrm>
        </p:spPr>
        <p:txBody>
          <a:bodyPr/>
          <a:lstStyle/>
          <a:p>
            <a:r>
              <a:rPr lang="ru-RU" b="1" i="1" dirty="0" smtClean="0"/>
              <a:t>Игра </a:t>
            </a:r>
            <a:r>
              <a:rPr lang="ru-RU" b="1" dirty="0" smtClean="0"/>
              <a:t>«Отпрыгай слова, прохлопай слова, простучи слова»</a:t>
            </a:r>
          </a:p>
          <a:p>
            <a:endParaRPr lang="ru-RU" b="1" dirty="0" smtClean="0"/>
          </a:p>
          <a:p>
            <a:r>
              <a:rPr lang="ru-RU" b="1" dirty="0" smtClean="0"/>
              <a:t>Жук</a:t>
            </a:r>
          </a:p>
          <a:p>
            <a:endParaRPr lang="ru-RU" b="1" dirty="0" smtClean="0"/>
          </a:p>
          <a:p>
            <a:r>
              <a:rPr lang="ru-RU" b="1" dirty="0"/>
              <a:t>П</a:t>
            </a:r>
            <a:r>
              <a:rPr lang="ru-RU" b="1" dirty="0" smtClean="0"/>
              <a:t>аук</a:t>
            </a:r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Гусеница</a:t>
            </a:r>
          </a:p>
          <a:p>
            <a:endParaRPr lang="ru-RU" b="1" dirty="0"/>
          </a:p>
          <a:p>
            <a:r>
              <a:rPr lang="ru-RU" b="1" dirty="0" smtClean="0"/>
              <a:t>Кузнечики</a:t>
            </a:r>
          </a:p>
          <a:p>
            <a:endParaRPr lang="ru-RU" b="1" dirty="0"/>
          </a:p>
          <a:p>
            <a:r>
              <a:rPr lang="ru-RU" b="1" dirty="0"/>
              <a:t>П</a:t>
            </a:r>
            <a:r>
              <a:rPr lang="ru-RU" b="1" dirty="0" smtClean="0"/>
              <a:t>аутина </a:t>
            </a:r>
          </a:p>
          <a:p>
            <a:endParaRPr lang="ru-RU" b="1" dirty="0"/>
          </a:p>
          <a:p>
            <a:r>
              <a:rPr lang="ru-RU" b="1" dirty="0" smtClean="0"/>
              <a:t>Бабочка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5" name="Объект 4" descr="https://mirdoshkolyat.ru/wp-content/uploads/2018/09/3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5832350" cy="4763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24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Развиваем зрительное восприятие.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Активизируем глагольный словарь.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2808312" cy="3816424"/>
          </a:xfrm>
        </p:spPr>
        <p:txBody>
          <a:bodyPr/>
          <a:lstStyle/>
          <a:p>
            <a:r>
              <a:rPr lang="ru-RU" b="1" i="1" dirty="0" smtClean="0"/>
              <a:t>Игра</a:t>
            </a:r>
            <a:r>
              <a:rPr lang="ru-RU" b="1" dirty="0" smtClean="0"/>
              <a:t> «Найди и назови насекомых»</a:t>
            </a:r>
          </a:p>
          <a:p>
            <a:endParaRPr lang="ru-RU" b="1" dirty="0"/>
          </a:p>
          <a:p>
            <a:r>
              <a:rPr lang="ru-RU" b="1" i="1" dirty="0" smtClean="0"/>
              <a:t>Игра</a:t>
            </a:r>
            <a:r>
              <a:rPr lang="ru-RU" b="1" dirty="0" smtClean="0"/>
              <a:t> «Кто как передвигается?»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Стрекоза летает.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Гусеница ползает.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Кузнечик прыгает.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7" descr="https://fsd.multiurok.ru/html/2019/06/25/s_5d11f7a85871a/1178166_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24533"/>
            <a:ext cx="6264696" cy="336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Детские зрительные трубы в Челябинске: как правильно выбрать и купит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193801" cy="169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64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https://ds05.infourok.ru/uploads/ex/0f39/00090fe8-d9c41cfd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0445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s05.infourok.ru/uploads/ex/0f39/00090fe8-d9c41cfd/img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92757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ds05.infourok.ru/uploads/ex/0f39/00090fe8-d9c41cfd/img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9716"/>
            <a:ext cx="4104456" cy="298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ds05.infourok.ru/uploads/ex/0f39/00090fe8-d9c41cfd/img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09716"/>
            <a:ext cx="4320480" cy="298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0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«Сороконожка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».  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Составить рассказ по опорным рисункам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96855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Жила – была сороконожка. Собралась она в гости. Выглянула в окошко. А на улице идет дождь. Стала сороконожка надевать </a:t>
            </a:r>
            <a:r>
              <a:rPr lang="ru-RU" sz="2000" dirty="0" err="1" smtClean="0">
                <a:solidFill>
                  <a:schemeClr val="tx1"/>
                </a:solidFill>
              </a:rPr>
              <a:t>галошки</a:t>
            </a:r>
            <a:r>
              <a:rPr lang="ru-RU" sz="2000" dirty="0" smtClean="0">
                <a:solidFill>
                  <a:schemeClr val="tx1"/>
                </a:solidFill>
              </a:rPr>
              <a:t>. Пока сорок ножек </a:t>
            </a:r>
            <a:r>
              <a:rPr lang="ru-RU" sz="2000" dirty="0" smtClean="0">
                <a:solidFill>
                  <a:schemeClr val="tx1"/>
                </a:solidFill>
              </a:rPr>
              <a:t>обула</a:t>
            </a:r>
            <a:r>
              <a:rPr lang="ru-RU" sz="2000" dirty="0"/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/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асветило </a:t>
            </a:r>
            <a:r>
              <a:rPr lang="ru-RU" sz="2000" dirty="0" smtClean="0">
                <a:solidFill>
                  <a:schemeClr val="tx1"/>
                </a:solidFill>
              </a:rPr>
              <a:t>солнышко. Стала сороконожка </a:t>
            </a:r>
            <a:r>
              <a:rPr lang="ru-RU" sz="2000" dirty="0" err="1" smtClean="0">
                <a:solidFill>
                  <a:schemeClr val="tx1"/>
                </a:solidFill>
              </a:rPr>
              <a:t>галошки</a:t>
            </a:r>
            <a:r>
              <a:rPr lang="ru-RU" sz="2000" dirty="0" smtClean="0">
                <a:solidFill>
                  <a:schemeClr val="tx1"/>
                </a:solidFill>
              </a:rPr>
              <a:t> снимать. Пока снимала. Пошел снег. Решила сороконожка валенки надеть. Пока сорок ножек обула, </a:t>
            </a:r>
            <a:r>
              <a:rPr lang="ru-RU" sz="2000" dirty="0"/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има кончилась.             С тех пор сороконожка босиком ходит.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??? </a:t>
            </a:r>
            <a:r>
              <a:rPr lang="ru-RU" sz="1600" b="1" dirty="0" smtClean="0">
                <a:solidFill>
                  <a:schemeClr val="tx1"/>
                </a:solidFill>
              </a:rPr>
              <a:t>О каком времени года говорится в рассказе?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Повтори скороговорку.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Слишком много ножек у сороконожек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3" name="Объект 12" descr="https://felisov.ru/wp-content/uploads/po-narodnym-primetam-sorokonozhku-ubivat-nelzya-esli-ona-vam-meshaet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240361" cy="33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86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Составь рассказ о любимом  насекомом и нарисуй.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 descr="https://prikolnye-kartinki.ru/img/picture/Feb/05/d20e00638b202889fb1d9e417a9f2a91/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731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694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Лексическая тема «Насекомые»</vt:lpstr>
      <vt:lpstr>    Учим детей использовать предлог – на -, согласовывать слова в предложении </vt:lpstr>
      <vt:lpstr>Учим детей использовать предлог – в  -, согласовывать слова в предложении </vt:lpstr>
      <vt:lpstr>Учим детей приемам словообразования</vt:lpstr>
      <vt:lpstr>Учим детей проговаривать слова по слогам</vt:lpstr>
      <vt:lpstr>Развиваем зрительное восприятие.   Активизируем глагольный словарь.</vt:lpstr>
      <vt:lpstr>Презентация PowerPoint</vt:lpstr>
      <vt:lpstr>«Сороконожка».   Составить рассказ по опорным рисункам</vt:lpstr>
      <vt:lpstr>Составь рассказ о любимом  насекомом и нарисуй.</vt:lpstr>
      <vt:lpstr>Развиваем зрительно – моторную координацию, воображение.</vt:lpstr>
      <vt:lpstr>Нарисуй по схеме насекомое</vt:lpstr>
      <vt:lpstr>Игра – беседа  «Представь себе, что ты паучок» </vt:lpstr>
      <vt:lpstr> До новых встреч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 «Насекомые»</dc:title>
  <dc:creator>User</dc:creator>
  <cp:lastModifiedBy>User</cp:lastModifiedBy>
  <cp:revision>19</cp:revision>
  <dcterms:created xsi:type="dcterms:W3CDTF">2020-04-20T06:27:52Z</dcterms:created>
  <dcterms:modified xsi:type="dcterms:W3CDTF">2020-04-29T03:41:13Z</dcterms:modified>
</cp:coreProperties>
</file>