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6" r:id="rId10"/>
    <p:sldId id="264" r:id="rId11"/>
    <p:sldId id="267" r:id="rId12"/>
    <p:sldId id="265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5755-8FEE-415C-BB16-25A0AF2AF1E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63F93-D82D-4D03-BDF9-2809B5FC4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988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5755-8FEE-415C-BB16-25A0AF2AF1E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63F93-D82D-4D03-BDF9-2809B5FC4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456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5755-8FEE-415C-BB16-25A0AF2AF1E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63F93-D82D-4D03-BDF9-2809B5FC4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94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5755-8FEE-415C-BB16-25A0AF2AF1E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63F93-D82D-4D03-BDF9-2809B5FC4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936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5755-8FEE-415C-BB16-25A0AF2AF1E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63F93-D82D-4D03-BDF9-2809B5FC4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54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5755-8FEE-415C-BB16-25A0AF2AF1E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63F93-D82D-4D03-BDF9-2809B5FC4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455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5755-8FEE-415C-BB16-25A0AF2AF1E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63F93-D82D-4D03-BDF9-2809B5FC4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008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5755-8FEE-415C-BB16-25A0AF2AF1E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63F93-D82D-4D03-BDF9-2809B5FC4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707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5755-8FEE-415C-BB16-25A0AF2AF1E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63F93-D82D-4D03-BDF9-2809B5FC4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098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5755-8FEE-415C-BB16-25A0AF2AF1E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63F93-D82D-4D03-BDF9-2809B5FC4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051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5755-8FEE-415C-BB16-25A0AF2AF1E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63F93-D82D-4D03-BDF9-2809B5FC4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85755-8FEE-415C-BB16-25A0AF2AF1E8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63F93-D82D-4D03-BDF9-2809B5FC4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436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73050"/>
            <a:ext cx="3141986" cy="1931814"/>
          </a:xfrm>
        </p:spPr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Лексическая тема «Насекомые»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251521" y="1844824"/>
            <a:ext cx="2592287" cy="4259015"/>
          </a:xfrm>
        </p:spPr>
        <p:txBody>
          <a:bodyPr/>
          <a:lstStyle/>
          <a:p>
            <a:endParaRPr lang="ru-RU" b="1" i="1" dirty="0" smtClean="0"/>
          </a:p>
          <a:p>
            <a:endParaRPr lang="ru-RU" b="1" i="1" dirty="0"/>
          </a:p>
          <a:p>
            <a:r>
              <a:rPr lang="ru-RU" b="1" i="1" dirty="0" smtClean="0"/>
              <a:t>Словарь:</a:t>
            </a:r>
          </a:p>
          <a:p>
            <a:r>
              <a:rPr lang="ru-RU" b="1" dirty="0" smtClean="0"/>
              <a:t>Насекомые</a:t>
            </a:r>
            <a:r>
              <a:rPr lang="ru-RU" dirty="0" smtClean="0"/>
              <a:t>, муха, комар, пчела, стрекоза, кузнечик, жук, гусеница, паутина, улей, муравейник, </a:t>
            </a:r>
          </a:p>
          <a:p>
            <a:endParaRPr lang="ru-RU" dirty="0"/>
          </a:p>
          <a:p>
            <a:r>
              <a:rPr lang="ru-RU" b="1" i="1" dirty="0" smtClean="0"/>
              <a:t>Признаки:</a:t>
            </a:r>
          </a:p>
          <a:p>
            <a:r>
              <a:rPr lang="ru-RU" dirty="0" smtClean="0"/>
              <a:t>полосатая, мохнатый, крылатые, желтый, зеленый, черный, красная, </a:t>
            </a:r>
          </a:p>
          <a:p>
            <a:endParaRPr lang="ru-RU" dirty="0"/>
          </a:p>
          <a:p>
            <a:r>
              <a:rPr lang="ru-RU" b="1" i="1" dirty="0" smtClean="0"/>
              <a:t>Действия:</a:t>
            </a:r>
          </a:p>
          <a:p>
            <a:r>
              <a:rPr lang="ru-RU" dirty="0" smtClean="0"/>
              <a:t>летает, ползает, прыгает, кусает, стрекочет, жужжит, плетет.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Объект 6" descr="https://avatars.mds.yandex.net/get-pdb/1579627/a541daa2-9917-44dd-8e4f-7f652288aee9/s1200?webp=false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124744"/>
            <a:ext cx="6120680" cy="4968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C:\Users\User\Documents\звуки\199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091919" cy="1091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416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1" y="273050"/>
            <a:ext cx="3024336" cy="142775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Развиваем зрительно – моторную координацию, воображение.</a:t>
            </a:r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251521" y="1916832"/>
            <a:ext cx="2736304" cy="4209331"/>
          </a:xfrm>
        </p:spPr>
        <p:txBody>
          <a:bodyPr/>
          <a:lstStyle/>
          <a:p>
            <a:endParaRPr lang="ru-RU" dirty="0" smtClean="0"/>
          </a:p>
          <a:p>
            <a:r>
              <a:rPr lang="ru-RU" b="1" dirty="0" smtClean="0"/>
              <a:t>«Маленький художник»</a:t>
            </a:r>
          </a:p>
          <a:p>
            <a:r>
              <a:rPr lang="ru-RU" dirty="0" smtClean="0"/>
              <a:t>Придумай свой узор и нарисуй.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1600" b="1" dirty="0" smtClean="0">
                <a:solidFill>
                  <a:srgbClr val="C00000"/>
                </a:solidFill>
              </a:rPr>
              <a:t>В ярком платьице модница, Погулять охотница.                                                         От цветка к цветку летает, Утомится – отдыхает.</a:t>
            </a:r>
            <a:endParaRPr lang="ru-RU" sz="1600" b="1" dirty="0">
              <a:solidFill>
                <a:srgbClr val="C00000"/>
              </a:solidFill>
            </a:endParaRPr>
          </a:p>
        </p:txBody>
      </p:sp>
      <p:pic>
        <p:nvPicPr>
          <p:cNvPr id="10" name="Объект 9" descr="http://3.bp.blogspot.com/_akhpU_4wUK4/TBtBgeLsJMI/AAAAAAAAJHg/sLbMsfU3Y5s/s1600/P%C3%A1gina+(47)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836712"/>
            <a:ext cx="5724128" cy="5616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https://avatars.mds.yandex.net/get-pdb/1648099/e1374392-48ca-4723-9825-efcc38c9d6e4/s1200?webp=fals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881059"/>
            <a:ext cx="1495425" cy="15633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8469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Нарисуй по схеме насекомое</a:t>
            </a: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Объект 3" descr="https://img1.labirint.ru/rcimg/3e34382938c0b7d110a8973c446377fc/1920x1080/books66/652891/ph_01.jpg?1564122418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8784976" cy="55446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3154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274638"/>
            <a:ext cx="7740352" cy="82966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Игра – беседа  «Представь себе, что ты паучок»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79512" y="1052736"/>
            <a:ext cx="8446020" cy="55446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dirty="0" smtClean="0"/>
              <a:t>Взрослый предлагает </a:t>
            </a:r>
            <a:r>
              <a:rPr lang="ru-RU" sz="1400" dirty="0"/>
              <a:t>ребенку вспомнить мультфильм про паучка, у которого не было друзей, потому что все его боялись и считали некрасивым.                                             </a:t>
            </a:r>
            <a:endParaRPr lang="ru-RU" sz="1400" dirty="0" smtClean="0"/>
          </a:p>
          <a:p>
            <a:pPr marL="0" indent="0" algn="just">
              <a:buNone/>
            </a:pPr>
            <a:r>
              <a:rPr lang="ru-RU" sz="1400" dirty="0" smtClean="0"/>
              <a:t>Помнишь</a:t>
            </a:r>
            <a:r>
              <a:rPr lang="ru-RU" sz="1400" dirty="0"/>
              <a:t>, как мы наблюдали за жизнью паучка, а Маша хотела его раздавить. </a:t>
            </a:r>
            <a:r>
              <a:rPr lang="ru-RU" sz="1400" dirty="0" smtClean="0"/>
              <a:t>                                                                 Давай </a:t>
            </a:r>
            <a:r>
              <a:rPr lang="ru-RU" sz="1400" dirty="0"/>
              <a:t>подумаем, почему я ей не разрешила это сделать? Что ты знаешь о паучке?                       </a:t>
            </a:r>
            <a:endParaRPr lang="ru-RU" sz="1400" dirty="0" smtClean="0"/>
          </a:p>
          <a:p>
            <a:pPr marL="0" indent="0" algn="just">
              <a:buNone/>
            </a:pPr>
            <a:r>
              <a:rPr lang="ru-RU" sz="1400" dirty="0" smtClean="0"/>
              <a:t>Давай </a:t>
            </a:r>
            <a:r>
              <a:rPr lang="ru-RU" sz="1400" dirty="0"/>
              <a:t>с тобой поиграем! Представь, что ты маленький паучок. У тебя восемь ножек, и ты, ловко перебирая ими, ползешь по травинкам и даже по ровной стене. А еще ты умеешь плести паутину. Она у тебя такая легкая, ажурная, воздушная, как кружево. Иногда на нее попадают капельки росы и блестят на солнце. Тогда твоя паутинка становится еще красивее. Твоя паутинка расположена в очень тихом и уютном месте. Ты любишь раскачиваться на ней, когда дует легкий ветерок.                                                  </a:t>
            </a:r>
            <a:r>
              <a:rPr lang="ru-RU" sz="1400" dirty="0" smtClean="0"/>
              <a:t> </a:t>
            </a:r>
          </a:p>
          <a:p>
            <a:pPr marL="0" indent="0" algn="just">
              <a:buNone/>
            </a:pPr>
            <a:r>
              <a:rPr lang="ru-RU" sz="1400" dirty="0" smtClean="0"/>
              <a:t>Что </a:t>
            </a:r>
            <a:r>
              <a:rPr lang="ru-RU" sz="1400" dirty="0"/>
              <a:t>ты можешь рассказать о себе паучок?                                                                                        </a:t>
            </a:r>
            <a:endParaRPr lang="ru-RU" sz="1400" dirty="0" smtClean="0"/>
          </a:p>
          <a:p>
            <a:pPr marL="0" indent="0" algn="just">
              <a:buNone/>
            </a:pPr>
            <a:r>
              <a:rPr lang="ru-RU" sz="1400" dirty="0" smtClean="0"/>
              <a:t>С </a:t>
            </a:r>
            <a:r>
              <a:rPr lang="ru-RU" sz="1400" dirty="0"/>
              <a:t>кем из насекомых ты дружишь?                                                                                               </a:t>
            </a:r>
            <a:endParaRPr lang="ru-RU" sz="1400" dirty="0" smtClean="0"/>
          </a:p>
          <a:p>
            <a:pPr marL="0" indent="0" algn="just">
              <a:buNone/>
            </a:pPr>
            <a:r>
              <a:rPr lang="ru-RU" sz="1400" dirty="0" smtClean="0"/>
              <a:t>Когда </a:t>
            </a:r>
            <a:r>
              <a:rPr lang="ru-RU" sz="1400" dirty="0"/>
              <a:t>в твою паутину попадают другие насекомые – это хорошо или плохо?                  </a:t>
            </a:r>
            <a:endParaRPr lang="ru-RU" sz="1400" dirty="0" smtClean="0"/>
          </a:p>
          <a:p>
            <a:pPr marL="0" indent="0" algn="just">
              <a:buNone/>
            </a:pPr>
            <a:r>
              <a:rPr lang="ru-RU" sz="1400" dirty="0" smtClean="0"/>
              <a:t>А </a:t>
            </a:r>
            <a:r>
              <a:rPr lang="ru-RU" sz="1400" dirty="0"/>
              <a:t>если бы в твою паутину никто не попался, чтобы было с тобой?                                          </a:t>
            </a:r>
            <a:endParaRPr lang="ru-RU" sz="1400" dirty="0" smtClean="0"/>
          </a:p>
          <a:p>
            <a:pPr marL="0" indent="0" algn="just">
              <a:buNone/>
            </a:pPr>
            <a:r>
              <a:rPr lang="ru-RU" sz="1400" dirty="0" smtClean="0"/>
              <a:t>Как </a:t>
            </a:r>
            <a:r>
              <a:rPr lang="ru-RU" sz="1400" dirty="0"/>
              <a:t>ты думаешь, если бы тебя и других паучков не было на Земле, что – </a:t>
            </a:r>
            <a:r>
              <a:rPr lang="ru-RU" sz="1400" dirty="0" err="1"/>
              <a:t>нибудь</a:t>
            </a:r>
            <a:r>
              <a:rPr lang="ru-RU" sz="1400" dirty="0"/>
              <a:t> бы изменилось?                                                                                                                                   Кого ты боишься?                                                                                                                         </a:t>
            </a:r>
            <a:endParaRPr lang="ru-RU" sz="1400" dirty="0" smtClean="0"/>
          </a:p>
          <a:p>
            <a:pPr marL="0" indent="0" algn="just">
              <a:buNone/>
            </a:pPr>
            <a:r>
              <a:rPr lang="ru-RU" sz="1400" dirty="0" smtClean="0"/>
              <a:t>Как </a:t>
            </a:r>
            <a:r>
              <a:rPr lang="ru-RU" sz="1400" dirty="0"/>
              <a:t>ты относишься  к тому, что многие люди тебя боятся и не любят?                                       </a:t>
            </a:r>
            <a:endParaRPr lang="ru-RU" sz="1400" dirty="0" smtClean="0"/>
          </a:p>
          <a:p>
            <a:pPr marL="0" indent="0" algn="just">
              <a:buNone/>
            </a:pPr>
            <a:r>
              <a:rPr lang="ru-RU" sz="1400" dirty="0" smtClean="0"/>
              <a:t>В </a:t>
            </a:r>
            <a:r>
              <a:rPr lang="ru-RU" sz="1400" dirty="0"/>
              <a:t>каком месте ты любишь строить – плести свою паутинку?                                                       </a:t>
            </a:r>
            <a:endParaRPr lang="ru-RU" sz="1400" dirty="0" smtClean="0"/>
          </a:p>
          <a:p>
            <a:pPr marL="0" indent="0" algn="just">
              <a:buNone/>
            </a:pPr>
            <a:r>
              <a:rPr lang="ru-RU" sz="1400" dirty="0" smtClean="0"/>
              <a:t>О </a:t>
            </a:r>
            <a:r>
              <a:rPr lang="ru-RU" sz="1400" dirty="0"/>
              <a:t>чем ты мечтаешь, когда отдыхаешь на ней? Ты знаешь, что люди бывают красивые и некрасивые.  Ты же не будешь обижать некрасивых людей? Ведь они не виноваты в том, что они такими родились. Так и животные, и насекомые бывают красивые и некрасивые. Мне кажется, что каждый красив по – своему, нужно только внимательно присмотреться. Да и нет на Земле бесполезных животных.                                                       </a:t>
            </a:r>
            <a:endParaRPr lang="ru-RU" sz="1400" dirty="0" smtClean="0"/>
          </a:p>
          <a:p>
            <a:pPr marL="0" indent="0" algn="just">
              <a:buNone/>
            </a:pPr>
            <a:r>
              <a:rPr lang="ru-RU" sz="1400" dirty="0" smtClean="0"/>
              <a:t>Ты </a:t>
            </a:r>
            <a:r>
              <a:rPr lang="ru-RU" sz="1400" dirty="0"/>
              <a:t>посмотрел на мир глазами паучка. Теперь, я думаю, ты никогда не обидишь и никому не позволишь уничтожить пауков.</a:t>
            </a:r>
          </a:p>
        </p:txBody>
      </p:sp>
      <p:pic>
        <p:nvPicPr>
          <p:cNvPr id="7" name="Рисунок 6" descr="https://st3.depositphotos.com/6633222/13318/v/950/depositphotos_133182118-stock-illustration-cute-spider-cartoo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964" y="129060"/>
            <a:ext cx="1368152" cy="103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0210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08012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 До новых встреч !</a:t>
            </a:r>
            <a:endParaRPr lang="ru-RU" sz="2800" dirty="0"/>
          </a:p>
        </p:txBody>
      </p:sp>
      <p:pic>
        <p:nvPicPr>
          <p:cNvPr id="4" name="Объект 3" descr=" 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420888"/>
            <a:ext cx="2499509" cy="2797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9473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273050"/>
            <a:ext cx="3286001" cy="14997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Учим детей использовать предлог – на -, согласовывать слова в предложении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179512" y="1916832"/>
            <a:ext cx="2520279" cy="4209331"/>
          </a:xfrm>
        </p:spPr>
        <p:txBody>
          <a:bodyPr/>
          <a:lstStyle/>
          <a:p>
            <a:r>
              <a:rPr lang="ru-RU" b="1" i="1" dirty="0" smtClean="0"/>
              <a:t>Игра</a:t>
            </a:r>
            <a:r>
              <a:rPr lang="ru-RU" dirty="0" smtClean="0"/>
              <a:t> </a:t>
            </a:r>
            <a:r>
              <a:rPr lang="ru-RU" b="1" dirty="0" smtClean="0"/>
              <a:t>« Где сидят насекомые</a:t>
            </a:r>
            <a:r>
              <a:rPr lang="ru-RU" dirty="0" smtClean="0"/>
              <a:t>»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Улитка сидит на грибочке.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Жук сидит на листочке.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Кузнечик сидит на траве.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Гусеница сидит на цветочке.</a:t>
            </a:r>
            <a:endParaRPr lang="ru-RU" dirty="0"/>
          </a:p>
        </p:txBody>
      </p:sp>
      <p:pic>
        <p:nvPicPr>
          <p:cNvPr id="8" name="Объект 7" descr="http://cdn3.imgbb.ru/user/72/727079/201503/d8f31fe110a5dbd39d1fbf9fef7f00c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844824"/>
            <a:ext cx="5965502" cy="4623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C:\Users\User\Documents\звуки\199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013176"/>
            <a:ext cx="1500758" cy="150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273050"/>
            <a:ext cx="3141985" cy="185980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Учим детей использовать предлог – в  -, согласовывать слова в предложении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179513" y="2564904"/>
            <a:ext cx="2952328" cy="4475039"/>
          </a:xfrm>
        </p:spPr>
        <p:txBody>
          <a:bodyPr/>
          <a:lstStyle/>
          <a:p>
            <a:r>
              <a:rPr lang="ru-RU" b="1" i="1" dirty="0" smtClean="0"/>
              <a:t>Игра</a:t>
            </a:r>
            <a:r>
              <a:rPr lang="ru-RU" b="1" dirty="0" smtClean="0"/>
              <a:t> «Кто где живет»</a:t>
            </a:r>
          </a:p>
          <a:p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Муравей живет в муравейнике.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Кузнечик живет в траве.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Пчела живет в улье. И т. д.</a:t>
            </a:r>
          </a:p>
          <a:p>
            <a:endParaRPr lang="ru-RU" dirty="0"/>
          </a:p>
        </p:txBody>
      </p:sp>
      <p:pic>
        <p:nvPicPr>
          <p:cNvPr id="8" name="Объект 7" descr="https://ds04.infourok.ru/uploads/ex/09de/00085ac5-c49ae62a/img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772816"/>
            <a:ext cx="5904656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Users\User\Documents\звуки\199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84" y="4869160"/>
            <a:ext cx="1500758" cy="150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676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3049"/>
            <a:ext cx="3008313" cy="1309043"/>
          </a:xfrm>
        </p:spPr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Учим детей приемам словообразования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323528" y="2434580"/>
            <a:ext cx="3141985" cy="3691583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Игра</a:t>
            </a:r>
            <a:r>
              <a:rPr lang="ru-RU" b="1" dirty="0" smtClean="0"/>
              <a:t> «Договори словечко»</a:t>
            </a:r>
          </a:p>
          <a:p>
            <a:endParaRPr lang="ru-RU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Божья коровка </a:t>
            </a:r>
            <a:r>
              <a:rPr lang="ru-RU" dirty="0" err="1" smtClean="0"/>
              <a:t>желтень</a:t>
            </a:r>
            <a:r>
              <a:rPr lang="ru-RU" dirty="0" smtClean="0"/>
              <a:t>…/кая/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Муравей </a:t>
            </a:r>
            <a:r>
              <a:rPr lang="ru-RU" dirty="0" err="1" smtClean="0"/>
              <a:t>чернень</a:t>
            </a:r>
            <a:r>
              <a:rPr lang="ru-RU" dirty="0" smtClean="0"/>
              <a:t>… /кий/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Кузнечик </a:t>
            </a:r>
            <a:r>
              <a:rPr lang="ru-RU" dirty="0" err="1" smtClean="0"/>
              <a:t>зеленень</a:t>
            </a:r>
            <a:r>
              <a:rPr lang="ru-RU" dirty="0" smtClean="0"/>
              <a:t> …/кий/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Оса </a:t>
            </a:r>
            <a:r>
              <a:rPr lang="ru-RU" dirty="0" err="1" smtClean="0"/>
              <a:t>полосатень</a:t>
            </a:r>
            <a:r>
              <a:rPr lang="ru-RU" dirty="0" smtClean="0"/>
              <a:t> … /кая/  и т.д.</a:t>
            </a:r>
            <a:endParaRPr lang="ru-RU" dirty="0"/>
          </a:p>
        </p:txBody>
      </p:sp>
      <p:pic>
        <p:nvPicPr>
          <p:cNvPr id="8" name="Объект 7" descr="https://avatars.mds.yandex.net/get-pdb/989459/44953322-2e91-4420-934e-e8ecffa818cd/s1200?webp=false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264" y="242703"/>
            <a:ext cx="2019300" cy="17885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ttps://ds04.infourok.ru/uploads/ex/0a29/000e6208-a5f0f147/hello_html_3f1c568c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061" y="2979968"/>
            <a:ext cx="2041202" cy="15835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ttps://avatars.mds.yandex.net/get-pdb/906476/2108207d-6b90-4c91-8cdd-50b9224e8c44/s1200?webp=false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729607"/>
            <a:ext cx="2479875" cy="1704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https://avatars.mds.yandex.net/get-pdb/1058492/351fa637-6848-4404-9a8f-faf63437d459/s1200?webp=false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723971"/>
            <a:ext cx="2823195" cy="1982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s://avatars.mds.yandex.net/get-pdb/1025580/5e831d52-c835-4199-8e02-5cdcda1fd701/s1200?webp=false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077072"/>
            <a:ext cx="3171428" cy="184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s://avatars.mds.yandex.net/get-pdb/931085/e91ad05d-3940-4d2d-9bf9-1b52f9f2160d/s1200?webp=false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027188"/>
            <a:ext cx="1917377" cy="1905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46069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476672"/>
            <a:ext cx="2808312" cy="99571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Учим детей проговаривать слова по слогам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9" y="1988840"/>
            <a:ext cx="2376263" cy="4137323"/>
          </a:xfrm>
        </p:spPr>
        <p:txBody>
          <a:bodyPr/>
          <a:lstStyle/>
          <a:p>
            <a:r>
              <a:rPr lang="ru-RU" b="1" i="1" dirty="0" smtClean="0"/>
              <a:t>Игра </a:t>
            </a:r>
            <a:r>
              <a:rPr lang="ru-RU" b="1" dirty="0" smtClean="0"/>
              <a:t>«Отпрыгай слова, прохлопай слова, простучи слова»</a:t>
            </a:r>
          </a:p>
          <a:p>
            <a:endParaRPr lang="ru-RU" b="1" dirty="0" smtClean="0"/>
          </a:p>
          <a:p>
            <a:r>
              <a:rPr lang="ru-RU" b="1" dirty="0" smtClean="0"/>
              <a:t>Жук</a:t>
            </a:r>
          </a:p>
          <a:p>
            <a:endParaRPr lang="ru-RU" b="1" dirty="0" smtClean="0"/>
          </a:p>
          <a:p>
            <a:r>
              <a:rPr lang="ru-RU" b="1" dirty="0"/>
              <a:t>П</a:t>
            </a:r>
            <a:r>
              <a:rPr lang="ru-RU" b="1" dirty="0" smtClean="0"/>
              <a:t>аук</a:t>
            </a:r>
            <a:endParaRPr lang="ru-RU" b="1" dirty="0"/>
          </a:p>
          <a:p>
            <a:endParaRPr lang="ru-RU" b="1" dirty="0" smtClean="0"/>
          </a:p>
          <a:p>
            <a:r>
              <a:rPr lang="ru-RU" b="1" dirty="0" smtClean="0"/>
              <a:t>Гусеница</a:t>
            </a:r>
          </a:p>
          <a:p>
            <a:endParaRPr lang="ru-RU" b="1" dirty="0"/>
          </a:p>
          <a:p>
            <a:r>
              <a:rPr lang="ru-RU" b="1" dirty="0" smtClean="0"/>
              <a:t>Кузнечики</a:t>
            </a:r>
          </a:p>
          <a:p>
            <a:endParaRPr lang="ru-RU" b="1" dirty="0"/>
          </a:p>
          <a:p>
            <a:r>
              <a:rPr lang="ru-RU" b="1" dirty="0"/>
              <a:t>П</a:t>
            </a:r>
            <a:r>
              <a:rPr lang="ru-RU" b="1" dirty="0" smtClean="0"/>
              <a:t>аутина </a:t>
            </a:r>
          </a:p>
          <a:p>
            <a:endParaRPr lang="ru-RU" b="1" dirty="0"/>
          </a:p>
          <a:p>
            <a:r>
              <a:rPr lang="ru-RU" b="1" dirty="0" smtClean="0"/>
              <a:t>Бабочка</a:t>
            </a:r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</p:txBody>
      </p:sp>
      <p:pic>
        <p:nvPicPr>
          <p:cNvPr id="5" name="Объект 4" descr="https://mirdoshkolyat.ru/wp-content/uploads/2018/09/3-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84784"/>
            <a:ext cx="5832350" cy="47630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1240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04664"/>
            <a:ext cx="3008313" cy="151216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Развиваем зрительное восприятие. 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Активизируем глагольный словарь.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323528" y="2276872"/>
            <a:ext cx="2808312" cy="3816424"/>
          </a:xfrm>
        </p:spPr>
        <p:txBody>
          <a:bodyPr/>
          <a:lstStyle/>
          <a:p>
            <a:r>
              <a:rPr lang="ru-RU" b="1" i="1" dirty="0" smtClean="0"/>
              <a:t>Игра</a:t>
            </a:r>
            <a:r>
              <a:rPr lang="ru-RU" b="1" dirty="0" smtClean="0"/>
              <a:t> «Найди и назови насекомых»</a:t>
            </a:r>
          </a:p>
          <a:p>
            <a:endParaRPr lang="ru-RU" b="1" dirty="0"/>
          </a:p>
          <a:p>
            <a:r>
              <a:rPr lang="ru-RU" b="1" i="1" dirty="0" smtClean="0"/>
              <a:t>Игра</a:t>
            </a:r>
            <a:r>
              <a:rPr lang="ru-RU" b="1" dirty="0" smtClean="0"/>
              <a:t> «Кто как передвигается?»</a:t>
            </a:r>
          </a:p>
          <a:p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Стрекоза летает.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Гусеница ползает.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Кузнечик прыгает.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8" name="Объект 7" descr="https://fsd.multiurok.ru/html/2019/06/25/s_5d11f7a85871a/1178166_3.jpe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224533"/>
            <a:ext cx="6264696" cy="3364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Детские зрительные трубы в Челябинске: как правильно выбрать и купить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97152"/>
            <a:ext cx="2193801" cy="1694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2644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 descr="https://ds05.infourok.ru/uploads/ex/0f39/00090fe8-d9c41cfd/img1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4104456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ds05.infourok.ru/uploads/ex/0f39/00090fe8-d9c41cfd/img1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2656"/>
            <a:ext cx="4292757" cy="302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ds05.infourok.ru/uploads/ex/0f39/00090fe8-d9c41cfd/img13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09716"/>
            <a:ext cx="4104456" cy="2987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s://ds05.infourok.ru/uploads/ex/0f39/00090fe8-d9c41cfd/img1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609716"/>
            <a:ext cx="4320480" cy="2987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1409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«Сороконожка</a:t>
            </a:r>
            <a:r>
              <a:rPr lang="ru-RU" sz="2400" i="1" dirty="0" smtClean="0">
                <a:solidFill>
                  <a:schemeClr val="accent3">
                    <a:lumMod val="50000"/>
                  </a:schemeClr>
                </a:solidFill>
              </a:rPr>
              <a:t>».  </a:t>
            </a:r>
            <a:br>
              <a:rPr lang="ru-RU" sz="2400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Составить рассказ по опорным рисункам</a:t>
            </a:r>
            <a:endParaRPr lang="ru-RU" sz="2400" dirty="0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251520" y="1412776"/>
            <a:ext cx="4968552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Жила – была сороконожка. Собралась она в гости. Выглянула в окошко. А на улице идет дождь. Стала сороконожка надевать </a:t>
            </a:r>
            <a:r>
              <a:rPr lang="ru-RU" sz="2000" dirty="0" err="1" smtClean="0">
                <a:solidFill>
                  <a:schemeClr val="tx1"/>
                </a:solidFill>
              </a:rPr>
              <a:t>галошки</a:t>
            </a:r>
            <a:r>
              <a:rPr lang="ru-RU" sz="2000" dirty="0" smtClean="0">
                <a:solidFill>
                  <a:schemeClr val="tx1"/>
                </a:solidFill>
              </a:rPr>
              <a:t>. Пока сорок ножек </a:t>
            </a:r>
            <a:r>
              <a:rPr lang="ru-RU" sz="2000" dirty="0" smtClean="0">
                <a:solidFill>
                  <a:schemeClr val="tx1"/>
                </a:solidFill>
              </a:rPr>
              <a:t>обула</a:t>
            </a:r>
            <a:r>
              <a:rPr lang="ru-RU" sz="2000" dirty="0"/>
              <a:t>,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/>
              <a:t>з</a:t>
            </a:r>
            <a:r>
              <a:rPr lang="ru-RU" sz="2000" dirty="0" smtClean="0">
                <a:solidFill>
                  <a:schemeClr val="tx1"/>
                </a:solidFill>
              </a:rPr>
              <a:t>асветило </a:t>
            </a:r>
            <a:r>
              <a:rPr lang="ru-RU" sz="2000" dirty="0" smtClean="0">
                <a:solidFill>
                  <a:schemeClr val="tx1"/>
                </a:solidFill>
              </a:rPr>
              <a:t>солнышко. Стала сороконожка </a:t>
            </a:r>
            <a:r>
              <a:rPr lang="ru-RU" sz="2000" dirty="0" err="1" smtClean="0">
                <a:solidFill>
                  <a:schemeClr val="tx1"/>
                </a:solidFill>
              </a:rPr>
              <a:t>галошки</a:t>
            </a:r>
            <a:r>
              <a:rPr lang="ru-RU" sz="2000" dirty="0" smtClean="0">
                <a:solidFill>
                  <a:schemeClr val="tx1"/>
                </a:solidFill>
              </a:rPr>
              <a:t> снимать. Пока снимала. Пошел снег. Решила сороконожка валенки надеть. Пока сорок ножек обула, </a:t>
            </a:r>
            <a:r>
              <a:rPr lang="ru-RU" sz="2000" dirty="0"/>
              <a:t>з</a:t>
            </a:r>
            <a:r>
              <a:rPr lang="ru-RU" sz="2000" dirty="0" smtClean="0">
                <a:solidFill>
                  <a:schemeClr val="tx1"/>
                </a:solidFill>
              </a:rPr>
              <a:t>има кончилась.             С тех пор сороконожка босиком ходит.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??? </a:t>
            </a:r>
            <a:r>
              <a:rPr lang="ru-RU" sz="1600" b="1" dirty="0" smtClean="0">
                <a:solidFill>
                  <a:schemeClr val="tx1"/>
                </a:solidFill>
              </a:rPr>
              <a:t>О каком времени года говорится в рассказе?</a:t>
            </a:r>
          </a:p>
          <a:p>
            <a:pPr marL="0" indent="0">
              <a:buNone/>
            </a:pPr>
            <a:endParaRPr lang="ru-RU" sz="1600" b="1" dirty="0"/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Повтори скороговорку.</a:t>
            </a:r>
          </a:p>
          <a:p>
            <a:pPr marL="0" indent="0">
              <a:buNone/>
            </a:pPr>
            <a:endParaRPr lang="ru-RU" sz="1600" b="1" dirty="0"/>
          </a:p>
          <a:p>
            <a:pPr marL="0" indent="0">
              <a:buNone/>
            </a:pPr>
            <a:r>
              <a:rPr lang="ru-RU" sz="1800" b="1" i="1" dirty="0" smtClean="0">
                <a:solidFill>
                  <a:schemeClr val="tx1"/>
                </a:solidFill>
              </a:rPr>
              <a:t>Слишком много ножек у сороконожек</a:t>
            </a:r>
          </a:p>
          <a:p>
            <a:pPr marL="0" indent="0">
              <a:buNone/>
            </a:pPr>
            <a:endParaRPr lang="ru-RU" sz="16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13" name="Объект 12" descr="https://felisov.ru/wp-content/uploads/po-narodnym-primetam-sorokonozhku-ubivat-nelzya-esli-ona-vam-meshaet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780928"/>
            <a:ext cx="3240361" cy="33409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6866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Составь рассказ о любимом  насекомом и нарисуй.</a:t>
            </a: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Объект 3" descr="https://prikolnye-kartinki.ru/img/picture/Feb/05/d20e00638b202889fb1d9e417a9f2a91/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8208912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557314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694</Words>
  <Application>Microsoft Office PowerPoint</Application>
  <PresentationFormat>Экран (4:3)</PresentationFormat>
  <Paragraphs>92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Лексическая тема «Насекомые»</vt:lpstr>
      <vt:lpstr>    Учим детей использовать предлог – на -, согласовывать слова в предложении </vt:lpstr>
      <vt:lpstr>Учим детей использовать предлог – в  -, согласовывать слова в предложении </vt:lpstr>
      <vt:lpstr>Учим детей приемам словообразования</vt:lpstr>
      <vt:lpstr>Учим детей проговаривать слова по слогам</vt:lpstr>
      <vt:lpstr>Развиваем зрительное восприятие.   Активизируем глагольный словарь.</vt:lpstr>
      <vt:lpstr>Презентация PowerPoint</vt:lpstr>
      <vt:lpstr>«Сороконожка».   Составить рассказ по опорным рисункам</vt:lpstr>
      <vt:lpstr>Составь рассказ о любимом  насекомом и нарисуй.</vt:lpstr>
      <vt:lpstr>Развиваем зрительно – моторную координацию, воображение.</vt:lpstr>
      <vt:lpstr>Нарисуй по схеме насекомое</vt:lpstr>
      <vt:lpstr>Игра – беседа  «Представь себе, что ты паучок» </vt:lpstr>
      <vt:lpstr> До новых встреч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Лексическая тема «Насекомые»</dc:title>
  <dc:creator>User</dc:creator>
  <cp:lastModifiedBy>User</cp:lastModifiedBy>
  <cp:revision>19</cp:revision>
  <dcterms:created xsi:type="dcterms:W3CDTF">2020-04-20T06:27:52Z</dcterms:created>
  <dcterms:modified xsi:type="dcterms:W3CDTF">2020-04-29T03:41:13Z</dcterms:modified>
</cp:coreProperties>
</file>