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2" r:id="rId5"/>
    <p:sldId id="260" r:id="rId6"/>
    <p:sldId id="264" r:id="rId7"/>
    <p:sldId id="266" r:id="rId8"/>
    <p:sldId id="265" r:id="rId9"/>
    <p:sldId id="267" r:id="rId10"/>
    <p:sldId id="270" r:id="rId11"/>
    <p:sldId id="263" r:id="rId12"/>
    <p:sldId id="269" r:id="rId13"/>
    <p:sldId id="268" r:id="rId14"/>
    <p:sldId id="261" r:id="rId15"/>
    <p:sldId id="271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PPW6lkdyEzEFLS4uJ3a+w==" hashData="mgsLe5mmi6ZJrsqPe4BSwf1/wlBAeSreC5aagnl95iBRvrksvwEvIUrNd5Ui51AYISql8PWXK5GiJ69SCKosk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B8DC"/>
    <a:srgbClr val="052557"/>
    <a:srgbClr val="7C4530"/>
    <a:srgbClr val="FF7300"/>
    <a:srgbClr val="140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08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54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F675C-B81C-4495-8C13-7E73E89682A2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06202-0EA0-4E55-8889-A2C668262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61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06202-0EA0-4E55-8889-A2C668262FA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05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06202-0EA0-4E55-8889-A2C668262FA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6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06202-0EA0-4E55-8889-A2C668262FA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38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06202-0EA0-4E55-8889-A2C668262FA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214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06202-0EA0-4E55-8889-A2C668262FA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23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06202-0EA0-4E55-8889-A2C668262FA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539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06202-0EA0-4E55-8889-A2C668262FA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195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06202-0EA0-4E55-8889-A2C668262FA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760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06202-0EA0-4E55-8889-A2C668262FA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30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8A965-B9A3-4230-B9BF-91D120C10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F069D8-1D46-4010-B57C-BD7AB92A7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7C0C71-5A01-41AA-8C9C-30763934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4C21EF-C809-41BD-A8EB-1ECCE2AF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011179-4358-43EE-9AED-E4E41C0D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80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E9DE2-9BF7-4DA3-9C29-7A32B3D03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04146D-02EF-4916-8FCD-75E0B6C54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25E01-83E4-46A0-B583-2E0339686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6C6C47-3858-49D6-AB9C-997B4F50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8C1207-6999-4B16-84EE-F2E3F3C8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87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96B07E-3BA2-472D-AFA9-79F7F5B4B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5FFFEE-318E-41F6-9159-0B330150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36369A-6300-4A20-9D2A-C6B9EAC46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3C1CBE-FB9F-490C-AAE9-D047F99C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033BE-5AD0-40F9-82B7-5E1280BA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37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2FC74-1E11-47C0-82FF-664A04E27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EC187-5778-4243-B690-B602849A9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956C49-8E7D-446B-997D-420D3DB4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A0526A-78AC-4C54-ADD0-B2F75966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1676E0-EEFC-435C-82E7-EF93DE31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56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8E637-CD8E-4227-BC09-6FA84AF69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4857F2-FAA5-48AD-A8D3-9338329BD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E69B13-8DBA-4D93-952E-B91FCE1C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ABFF3D-96C8-44D1-9949-740403DD7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FCF94-6238-4159-BB76-F0ED15F52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29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0C1CD-0DA2-4993-A2A0-85EAC855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EBEED0-034D-49D9-A4A1-4502727D9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BB8A61-FB4B-4725-B67D-30D96C6A3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09E4C8-F4F9-402F-8787-2CD0E5E4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F8FBB4-08C8-4261-8746-DD241381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334434-33AE-4188-9B92-52A952662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28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7B839-D3A8-47E0-9EC8-04CE4C97A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383DD4-2268-4D7A-9DCB-5462BC53A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BAD67E-D874-4156-9810-FC5D2ABDE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0D24EA-95C0-48D6-8333-8D142D9D3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48D1666-25C0-44B8-8F12-3C1AD0C26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463514-4171-4554-91C0-F1AF3AFC8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B7424-7F57-455F-A79C-6C6D36EC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95D1C0-E4BA-47F6-A26C-D202EEFB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1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DFE55-CC4B-4EED-93A9-539DF39E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C1EE98-372D-4CE1-A1FD-69C229F6B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F8ECB5-CE7F-4399-BC72-4EEC1AB6E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239E47-CA50-45F7-9C17-B8F610BF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8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C92F66-87C8-4D52-AAAA-84B21ED7C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74930A-8055-4A09-B29B-2C2F3F70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CC8499-0048-4B91-8A99-16EC5C9F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71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C3B98-37A3-4A50-92DF-ECE2E51D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AA39DA-C1A0-43FE-AA41-003EAA402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99D530-4165-4981-93F0-F93DFE920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96F5A7-FCCB-4CE3-9843-FE9E89956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5167CE-5B0E-41AB-995D-0FDE8CAD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DF9D4F-B6B7-4471-8950-F3EADF1A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57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A5812-1EFD-46B4-8619-D7019137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9B7E32-4751-426A-87F5-AECD7190F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5F55BA-83A1-433B-8C55-F65B40455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3BAA82-4BF2-4E1D-8F58-87AB4013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77A5A6-9438-4BAD-BF16-3C9F030A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C201E-6F40-4CCB-A74C-E33DE61F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16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A6E90-2D08-40C8-9CF4-256D221E5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B663FB-03BD-4806-A5C1-66C5F2AF2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F4CD63-2231-4213-8625-98F723203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29517-8280-4A25-951E-306DB07D0565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54040-FD2F-4114-9786-FAB1B67A2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CAA096-E952-4178-AE26-C855F7BA5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D9062-DA38-4826-AF17-4A7D59D05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6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slide" Target="slide11.xml"/><Relationship Id="rId12" Type="http://schemas.openxmlformats.org/officeDocument/2006/relationships/image" Target="../media/image38.png"/><Relationship Id="rId2" Type="http://schemas.openxmlformats.org/officeDocument/2006/relationships/image" Target="../media/image40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slide" Target="slide2.xml"/><Relationship Id="rId9" Type="http://schemas.openxmlformats.org/officeDocument/2006/relationships/image" Target="../media/image16.sv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sv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16.svg"/><Relationship Id="rId12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5" Type="http://schemas.openxmlformats.org/officeDocument/2006/relationships/slide" Target="slide13.xml"/><Relationship Id="rId10" Type="http://schemas.openxmlformats.org/officeDocument/2006/relationships/image" Target="../media/image45.png"/><Relationship Id="rId4" Type="http://schemas.openxmlformats.org/officeDocument/2006/relationships/image" Target="../media/image23.svg"/><Relationship Id="rId9" Type="http://schemas.microsoft.com/office/2007/relationships/hdphoto" Target="../media/hdphoto4.wdp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2.png"/><Relationship Id="rId7" Type="http://schemas.openxmlformats.org/officeDocument/2006/relationships/image" Target="../media/image16.svg"/><Relationship Id="rId12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slide" Target="slide15.xml"/><Relationship Id="rId10" Type="http://schemas.openxmlformats.org/officeDocument/2006/relationships/image" Target="../media/image50.png"/><Relationship Id="rId4" Type="http://schemas.openxmlformats.org/officeDocument/2006/relationships/image" Target="../media/image23.sv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5.png"/><Relationship Id="rId3" Type="http://schemas.microsoft.com/office/2007/relationships/hdphoto" Target="../media/hdphoto6.wdp"/><Relationship Id="rId7" Type="http://schemas.openxmlformats.org/officeDocument/2006/relationships/image" Target="../media/image55.png"/><Relationship Id="rId12" Type="http://schemas.openxmlformats.org/officeDocument/2006/relationships/slide" Target="slide1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svg"/><Relationship Id="rId5" Type="http://schemas.openxmlformats.org/officeDocument/2006/relationships/image" Target="../media/image53.png"/><Relationship Id="rId10" Type="http://schemas.openxmlformats.org/officeDocument/2006/relationships/image" Target="../media/image22.png"/><Relationship Id="rId4" Type="http://schemas.openxmlformats.org/officeDocument/2006/relationships/image" Target="../media/image52.png"/><Relationship Id="rId9" Type="http://schemas.openxmlformats.org/officeDocument/2006/relationships/slide" Target="slide2.xml"/><Relationship Id="rId1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7.wdp"/><Relationship Id="rId7" Type="http://schemas.openxmlformats.org/officeDocument/2006/relationships/slide" Target="slide1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slide" Target="slide2.xml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1.xml"/><Relationship Id="rId18" Type="http://schemas.openxmlformats.org/officeDocument/2006/relationships/slide" Target="slide2.xml"/><Relationship Id="rId3" Type="http://schemas.openxmlformats.org/officeDocument/2006/relationships/slide" Target="slide17.xml"/><Relationship Id="rId7" Type="http://schemas.openxmlformats.org/officeDocument/2006/relationships/slide" Target="slide20.xml"/><Relationship Id="rId12" Type="http://schemas.openxmlformats.org/officeDocument/2006/relationships/image" Target="../media/image6.png"/><Relationship Id="rId17" Type="http://schemas.openxmlformats.org/officeDocument/2006/relationships/image" Target="../media/image2.png"/><Relationship Id="rId2" Type="http://schemas.openxmlformats.org/officeDocument/2006/relationships/image" Target="../media/image1.jpeg"/><Relationship Id="rId16" Type="http://schemas.openxmlformats.org/officeDocument/2006/relationships/slide" Target="slide19.xml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slide" Target="slide18.xml"/><Relationship Id="rId5" Type="http://schemas.openxmlformats.org/officeDocument/2006/relationships/slide" Target="slide23.xml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22.png"/><Relationship Id="rId4" Type="http://schemas.openxmlformats.org/officeDocument/2006/relationships/image" Target="../media/image39.png"/><Relationship Id="rId9" Type="http://schemas.openxmlformats.org/officeDocument/2006/relationships/slide" Target="slide22.xml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6.png"/><Relationship Id="rId18" Type="http://schemas.microsoft.com/office/2007/relationships/hdphoto" Target="../media/hdphoto10.wdp"/><Relationship Id="rId3" Type="http://schemas.openxmlformats.org/officeDocument/2006/relationships/image" Target="../media/image1.jpeg"/><Relationship Id="rId21" Type="http://schemas.openxmlformats.org/officeDocument/2006/relationships/image" Target="../media/image70.sv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8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microsoft.com/office/2007/relationships/hdphoto" Target="../media/hdphoto9.wdp"/><Relationship Id="rId10" Type="http://schemas.openxmlformats.org/officeDocument/2006/relationships/image" Target="../media/image63.png"/><Relationship Id="rId19" Type="http://schemas.openxmlformats.org/officeDocument/2006/relationships/slide" Target="slide2.xml"/><Relationship Id="rId4" Type="http://schemas.openxmlformats.org/officeDocument/2006/relationships/image" Target="../media/image39.png"/><Relationship Id="rId9" Type="http://schemas.microsoft.com/office/2007/relationships/hdphoto" Target="../media/hdphoto8.wdp"/><Relationship Id="rId14" Type="http://schemas.openxmlformats.org/officeDocument/2006/relationships/image" Target="../media/image67.png"/><Relationship Id="rId22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5.png"/><Relationship Id="rId18" Type="http://schemas.openxmlformats.org/officeDocument/2006/relationships/image" Target="../media/image64.png"/><Relationship Id="rId3" Type="http://schemas.openxmlformats.org/officeDocument/2006/relationships/image" Target="../media/image1.jpeg"/><Relationship Id="rId21" Type="http://schemas.openxmlformats.org/officeDocument/2006/relationships/image" Target="../media/image70.svg"/><Relationship Id="rId7" Type="http://schemas.openxmlformats.org/officeDocument/2006/relationships/image" Target="../media/image66.png"/><Relationship Id="rId12" Type="http://schemas.microsoft.com/office/2007/relationships/hdphoto" Target="../media/hdphoto10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microsoft.com/office/2007/relationships/hdphoto" Target="../media/hdphoto8.wdp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1.png"/><Relationship Id="rId15" Type="http://schemas.openxmlformats.org/officeDocument/2006/relationships/image" Target="../media/image60.png"/><Relationship Id="rId10" Type="http://schemas.openxmlformats.org/officeDocument/2006/relationships/image" Target="../media/image68.png"/><Relationship Id="rId19" Type="http://schemas.openxmlformats.org/officeDocument/2006/relationships/slide" Target="slide2.xml"/><Relationship Id="rId4" Type="http://schemas.openxmlformats.org/officeDocument/2006/relationships/image" Target="../media/image54.png"/><Relationship Id="rId9" Type="http://schemas.microsoft.com/office/2007/relationships/hdphoto" Target="../media/hdphoto9.wdp"/><Relationship Id="rId14" Type="http://schemas.openxmlformats.org/officeDocument/2006/relationships/image" Target="../media/image62.png"/><Relationship Id="rId22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5.png"/><Relationship Id="rId18" Type="http://schemas.openxmlformats.org/officeDocument/2006/relationships/image" Target="../media/image64.png"/><Relationship Id="rId3" Type="http://schemas.openxmlformats.org/officeDocument/2006/relationships/image" Target="../media/image1.jpeg"/><Relationship Id="rId21" Type="http://schemas.openxmlformats.org/officeDocument/2006/relationships/image" Target="../media/image70.svg"/><Relationship Id="rId7" Type="http://schemas.openxmlformats.org/officeDocument/2006/relationships/image" Target="../media/image66.png"/><Relationship Id="rId12" Type="http://schemas.microsoft.com/office/2007/relationships/hdphoto" Target="../media/hdphoto10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6" Type="http://schemas.microsoft.com/office/2007/relationships/hdphoto" Target="../media/hdphoto8.wdp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1.png"/><Relationship Id="rId15" Type="http://schemas.openxmlformats.org/officeDocument/2006/relationships/image" Target="../media/image60.png"/><Relationship Id="rId10" Type="http://schemas.openxmlformats.org/officeDocument/2006/relationships/image" Target="../media/image68.png"/><Relationship Id="rId19" Type="http://schemas.openxmlformats.org/officeDocument/2006/relationships/slide" Target="slide2.xml"/><Relationship Id="rId4" Type="http://schemas.openxmlformats.org/officeDocument/2006/relationships/image" Target="../media/image53.png"/><Relationship Id="rId9" Type="http://schemas.microsoft.com/office/2007/relationships/hdphoto" Target="../media/hdphoto9.wdp"/><Relationship Id="rId14" Type="http://schemas.openxmlformats.org/officeDocument/2006/relationships/image" Target="../media/image62.png"/><Relationship Id="rId22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3" Type="http://schemas.openxmlformats.org/officeDocument/2006/relationships/image" Target="../media/image1.jpeg"/><Relationship Id="rId7" Type="http://schemas.openxmlformats.org/officeDocument/2006/relationships/slide" Target="slide8.xml"/><Relationship Id="rId12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openxmlformats.org/officeDocument/2006/relationships/slide" Target="slide4.xml"/><Relationship Id="rId10" Type="http://schemas.openxmlformats.org/officeDocument/2006/relationships/slide" Target="slide11.xml"/><Relationship Id="rId4" Type="http://schemas.openxmlformats.org/officeDocument/2006/relationships/slide" Target="slide3.xml"/><Relationship Id="rId9" Type="http://schemas.openxmlformats.org/officeDocument/2006/relationships/slide" Target="slide10.xml"/><Relationship Id="rId1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5.png"/><Relationship Id="rId18" Type="http://schemas.openxmlformats.org/officeDocument/2006/relationships/image" Target="../media/image64.png"/><Relationship Id="rId3" Type="http://schemas.openxmlformats.org/officeDocument/2006/relationships/image" Target="../media/image1.jpeg"/><Relationship Id="rId21" Type="http://schemas.openxmlformats.org/officeDocument/2006/relationships/image" Target="../media/image70.svg"/><Relationship Id="rId7" Type="http://schemas.openxmlformats.org/officeDocument/2006/relationships/image" Target="../media/image66.png"/><Relationship Id="rId12" Type="http://schemas.microsoft.com/office/2007/relationships/hdphoto" Target="../media/hdphoto10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6" Type="http://schemas.microsoft.com/office/2007/relationships/hdphoto" Target="../media/hdphoto8.wdp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1.png"/><Relationship Id="rId15" Type="http://schemas.openxmlformats.org/officeDocument/2006/relationships/image" Target="../media/image60.png"/><Relationship Id="rId10" Type="http://schemas.openxmlformats.org/officeDocument/2006/relationships/image" Target="../media/image68.png"/><Relationship Id="rId19" Type="http://schemas.openxmlformats.org/officeDocument/2006/relationships/slide" Target="slide2.xml"/><Relationship Id="rId4" Type="http://schemas.openxmlformats.org/officeDocument/2006/relationships/image" Target="../media/image71.png"/><Relationship Id="rId9" Type="http://schemas.microsoft.com/office/2007/relationships/hdphoto" Target="../media/hdphoto9.wdp"/><Relationship Id="rId14" Type="http://schemas.openxmlformats.org/officeDocument/2006/relationships/image" Target="../media/image62.png"/><Relationship Id="rId22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5.png"/><Relationship Id="rId18" Type="http://schemas.openxmlformats.org/officeDocument/2006/relationships/image" Target="../media/image64.png"/><Relationship Id="rId3" Type="http://schemas.openxmlformats.org/officeDocument/2006/relationships/image" Target="../media/image1.jpeg"/><Relationship Id="rId21" Type="http://schemas.openxmlformats.org/officeDocument/2006/relationships/image" Target="../media/image70.svg"/><Relationship Id="rId7" Type="http://schemas.openxmlformats.org/officeDocument/2006/relationships/image" Target="../media/image66.png"/><Relationship Id="rId12" Type="http://schemas.microsoft.com/office/2007/relationships/hdphoto" Target="../media/hdphoto10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6" Type="http://schemas.microsoft.com/office/2007/relationships/hdphoto" Target="../media/hdphoto8.wdp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1.png"/><Relationship Id="rId15" Type="http://schemas.openxmlformats.org/officeDocument/2006/relationships/image" Target="../media/image60.png"/><Relationship Id="rId10" Type="http://schemas.openxmlformats.org/officeDocument/2006/relationships/image" Target="../media/image68.png"/><Relationship Id="rId19" Type="http://schemas.openxmlformats.org/officeDocument/2006/relationships/slide" Target="slide2.xml"/><Relationship Id="rId4" Type="http://schemas.openxmlformats.org/officeDocument/2006/relationships/image" Target="../media/image52.png"/><Relationship Id="rId9" Type="http://schemas.microsoft.com/office/2007/relationships/hdphoto" Target="../media/hdphoto9.wdp"/><Relationship Id="rId14" Type="http://schemas.openxmlformats.org/officeDocument/2006/relationships/image" Target="../media/image62.png"/><Relationship Id="rId22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18" Type="http://schemas.openxmlformats.org/officeDocument/2006/relationships/image" Target="../media/image63.png"/><Relationship Id="rId3" Type="http://schemas.openxmlformats.org/officeDocument/2006/relationships/image" Target="../media/image1.jpeg"/><Relationship Id="rId21" Type="http://schemas.openxmlformats.org/officeDocument/2006/relationships/image" Target="../media/image8.pn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microsoft.com/office/2007/relationships/hdphoto" Target="../media/hdphoto8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0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5" Type="http://schemas.openxmlformats.org/officeDocument/2006/relationships/image" Target="../media/image62.png"/><Relationship Id="rId23" Type="http://schemas.openxmlformats.org/officeDocument/2006/relationships/slide" Target="slide16.xml"/><Relationship Id="rId10" Type="http://schemas.microsoft.com/office/2007/relationships/hdphoto" Target="../media/hdphoto9.wdp"/><Relationship Id="rId19" Type="http://schemas.openxmlformats.org/officeDocument/2006/relationships/image" Target="../media/image64.png"/><Relationship Id="rId4" Type="http://schemas.openxmlformats.org/officeDocument/2006/relationships/image" Target="../media/image72.png"/><Relationship Id="rId9" Type="http://schemas.openxmlformats.org/officeDocument/2006/relationships/image" Target="../media/image67.png"/><Relationship Id="rId14" Type="http://schemas.openxmlformats.org/officeDocument/2006/relationships/image" Target="../media/image25.png"/><Relationship Id="rId22" Type="http://schemas.openxmlformats.org/officeDocument/2006/relationships/image" Target="../media/image7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5.png"/><Relationship Id="rId18" Type="http://schemas.openxmlformats.org/officeDocument/2006/relationships/image" Target="../media/image64.png"/><Relationship Id="rId3" Type="http://schemas.openxmlformats.org/officeDocument/2006/relationships/image" Target="../media/image1.jpeg"/><Relationship Id="rId21" Type="http://schemas.openxmlformats.org/officeDocument/2006/relationships/image" Target="../media/image70.svg"/><Relationship Id="rId7" Type="http://schemas.openxmlformats.org/officeDocument/2006/relationships/image" Target="../media/image66.png"/><Relationship Id="rId12" Type="http://schemas.microsoft.com/office/2007/relationships/hdphoto" Target="../media/hdphoto10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microsoft.com/office/2007/relationships/hdphoto" Target="../media/hdphoto8.wdp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1.png"/><Relationship Id="rId15" Type="http://schemas.openxmlformats.org/officeDocument/2006/relationships/image" Target="../media/image60.png"/><Relationship Id="rId10" Type="http://schemas.openxmlformats.org/officeDocument/2006/relationships/image" Target="../media/image68.png"/><Relationship Id="rId19" Type="http://schemas.openxmlformats.org/officeDocument/2006/relationships/slide" Target="slide2.xml"/><Relationship Id="rId4" Type="http://schemas.openxmlformats.org/officeDocument/2006/relationships/image" Target="../media/image73.png"/><Relationship Id="rId9" Type="http://schemas.microsoft.com/office/2007/relationships/hdphoto" Target="../media/hdphoto9.wdp"/><Relationship Id="rId14" Type="http://schemas.openxmlformats.org/officeDocument/2006/relationships/image" Target="../media/image62.png"/><Relationship Id="rId22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slide" Target="slide2.xml"/><Relationship Id="rId1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" Target="slide2.xml"/><Relationship Id="rId7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10" Type="http://schemas.openxmlformats.org/officeDocument/2006/relationships/image" Target="../media/image16.sv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7.xm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6.svg"/><Relationship Id="rId10" Type="http://schemas.openxmlformats.org/officeDocument/2006/relationships/slide" Target="slide2.xml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6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3.png"/><Relationship Id="rId18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31.png"/><Relationship Id="rId5" Type="http://schemas.openxmlformats.org/officeDocument/2006/relationships/image" Target="../media/image23.sv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6.svg"/><Relationship Id="rId3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0" Type="http://schemas.openxmlformats.org/officeDocument/2006/relationships/image" Target="../media/image23.sv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96C38-EA7A-4F04-A5CF-11C9A0B47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A41BCB-2EC0-4F6E-9410-D3515F1FA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60D65FA-8479-481F-A35A-CBDD2BC2E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0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загнутый угол 7">
            <a:extLst>
              <a:ext uri="{FF2B5EF4-FFF2-40B4-BE49-F238E27FC236}">
                <a16:creationId xmlns:a16="http://schemas.microsoft.com/office/drawing/2014/main" id="{574C4C37-96A8-4128-A080-5631E607F768}"/>
              </a:ext>
            </a:extLst>
          </p:cNvPr>
          <p:cNvSpPr/>
          <p:nvPr/>
        </p:nvSpPr>
        <p:spPr>
          <a:xfrm>
            <a:off x="2617694" y="1582271"/>
            <a:ext cx="6956612" cy="3693458"/>
          </a:xfrm>
          <a:prstGeom prst="foldedCorner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i="1" dirty="0">
                <a:solidFill>
                  <a:srgbClr val="002060"/>
                </a:solidFill>
                <a:latin typeface="+mj-lt"/>
              </a:rPr>
              <a:t>Дикие животные зимой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2871C-63DD-475D-B854-556B91D9378B}"/>
              </a:ext>
            </a:extLst>
          </p:cNvPr>
          <p:cNvSpPr txBox="1"/>
          <p:nvPr/>
        </p:nvSpPr>
        <p:spPr>
          <a:xfrm>
            <a:off x="0" y="5912857"/>
            <a:ext cx="23323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Брагина</a:t>
            </a:r>
            <a:br>
              <a:rPr kumimoji="0" lang="ru-RU" sz="2800" b="0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Анастасия</a:t>
            </a:r>
          </a:p>
        </p:txBody>
      </p:sp>
    </p:spTree>
    <p:extLst>
      <p:ext uri="{BB962C8B-B14F-4D97-AF65-F5344CB8AC3E}">
        <p14:creationId xmlns:p14="http://schemas.microsoft.com/office/powerpoint/2010/main" val="417754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>
            <a:extLst>
              <a:ext uri="{FF2B5EF4-FFF2-40B4-BE49-F238E27FC236}">
                <a16:creationId xmlns:a16="http://schemas.microsoft.com/office/drawing/2014/main" id="{DC24F48E-2225-458A-8AB6-64D2264C5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244" y="4249714"/>
            <a:ext cx="2555826" cy="2555826"/>
          </a:xfrm>
          <a:prstGeom prst="rect">
            <a:avLst/>
          </a:prstGeom>
          <a:effectLst>
            <a:outerShdw dir="5400000" algn="ctr" rotWithShape="0">
              <a:srgbClr val="000000"/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1D6000-A93E-4C7A-9303-BBF0B03F3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44" y="-222034"/>
            <a:ext cx="3768699" cy="2830320"/>
          </a:xfrm>
          <a:prstGeom prst="rect">
            <a:avLst/>
          </a:prstGeom>
          <a:effectLst>
            <a:outerShdw dir="16020000" algn="ctr" rotWithShape="0">
              <a:srgbClr val="000000"/>
            </a:outerShdw>
          </a:effectLst>
        </p:spPr>
      </p:pic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2C26DC09-88F1-488F-AAEC-88CFA16A4B18}"/>
              </a:ext>
            </a:extLst>
          </p:cNvPr>
          <p:cNvSpPr/>
          <p:nvPr/>
        </p:nvSpPr>
        <p:spPr>
          <a:xfrm>
            <a:off x="4629873" y="2222339"/>
            <a:ext cx="6313005" cy="3333509"/>
          </a:xfrm>
          <a:custGeom>
            <a:avLst/>
            <a:gdLst>
              <a:gd name="connsiteX0" fmla="*/ 0 w 6313005"/>
              <a:gd name="connsiteY0" fmla="*/ 3333509 h 3333509"/>
              <a:gd name="connsiteX1" fmla="*/ 1388962 w 6313005"/>
              <a:gd name="connsiteY1" fmla="*/ 1678329 h 3333509"/>
              <a:gd name="connsiteX2" fmla="*/ 5555849 w 6313005"/>
              <a:gd name="connsiteY2" fmla="*/ 1226917 h 3333509"/>
              <a:gd name="connsiteX3" fmla="*/ 6296628 w 6313005"/>
              <a:gd name="connsiteY3" fmla="*/ 0 h 333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3005" h="3333509">
                <a:moveTo>
                  <a:pt x="0" y="3333509"/>
                </a:moveTo>
                <a:cubicBezTo>
                  <a:pt x="231493" y="2681468"/>
                  <a:pt x="462987" y="2029428"/>
                  <a:pt x="1388962" y="1678329"/>
                </a:cubicBezTo>
                <a:cubicBezTo>
                  <a:pt x="2314937" y="1327230"/>
                  <a:pt x="4737905" y="1506639"/>
                  <a:pt x="5555849" y="1226917"/>
                </a:cubicBezTo>
                <a:cubicBezTo>
                  <a:pt x="6373793" y="947195"/>
                  <a:pt x="6335210" y="473597"/>
                  <a:pt x="629662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B080160B-3E9F-4B1F-96A2-18FBFE54204D}"/>
              </a:ext>
            </a:extLst>
          </p:cNvPr>
          <p:cNvSpPr/>
          <p:nvPr/>
        </p:nvSpPr>
        <p:spPr>
          <a:xfrm>
            <a:off x="1921397" y="2071868"/>
            <a:ext cx="6767365" cy="1840375"/>
          </a:xfrm>
          <a:custGeom>
            <a:avLst/>
            <a:gdLst>
              <a:gd name="connsiteX0" fmla="*/ 0 w 6767365"/>
              <a:gd name="connsiteY0" fmla="*/ 1840375 h 1840375"/>
              <a:gd name="connsiteX1" fmla="*/ 3229337 w 6767365"/>
              <a:gd name="connsiteY1" fmla="*/ 1122745 h 1840375"/>
              <a:gd name="connsiteX2" fmla="*/ 6470249 w 6767365"/>
              <a:gd name="connsiteY2" fmla="*/ 740780 h 1840375"/>
              <a:gd name="connsiteX3" fmla="*/ 6423950 w 6767365"/>
              <a:gd name="connsiteY3" fmla="*/ 0 h 18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7365" h="1840375">
                <a:moveTo>
                  <a:pt x="0" y="1840375"/>
                </a:moveTo>
                <a:cubicBezTo>
                  <a:pt x="1075481" y="1573193"/>
                  <a:pt x="2150962" y="1306011"/>
                  <a:pt x="3229337" y="1122745"/>
                </a:cubicBezTo>
                <a:cubicBezTo>
                  <a:pt x="4307712" y="939479"/>
                  <a:pt x="5937814" y="927904"/>
                  <a:pt x="6470249" y="740780"/>
                </a:cubicBezTo>
                <a:cubicBezTo>
                  <a:pt x="7002685" y="553656"/>
                  <a:pt x="6713317" y="276828"/>
                  <a:pt x="642395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99D65C01-62D8-42CE-8136-97E9C7A94CC2}"/>
              </a:ext>
            </a:extLst>
          </p:cNvPr>
          <p:cNvSpPr/>
          <p:nvPr/>
        </p:nvSpPr>
        <p:spPr>
          <a:xfrm>
            <a:off x="3877518" y="2419109"/>
            <a:ext cx="3310359" cy="2672834"/>
          </a:xfrm>
          <a:custGeom>
            <a:avLst/>
            <a:gdLst>
              <a:gd name="connsiteX0" fmla="*/ 0 w 3565002"/>
              <a:gd name="connsiteY0" fmla="*/ 0 h 3193695"/>
              <a:gd name="connsiteX1" fmla="*/ 1979271 w 3565002"/>
              <a:gd name="connsiteY1" fmla="*/ 2743200 h 3193695"/>
              <a:gd name="connsiteX2" fmla="*/ 3565002 w 3565002"/>
              <a:gd name="connsiteY2" fmla="*/ 3159889 h 31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5002" h="3193695">
                <a:moveTo>
                  <a:pt x="0" y="0"/>
                </a:moveTo>
                <a:cubicBezTo>
                  <a:pt x="692552" y="1108276"/>
                  <a:pt x="1385104" y="2216552"/>
                  <a:pt x="1979271" y="2743200"/>
                </a:cubicBezTo>
                <a:cubicBezTo>
                  <a:pt x="2573438" y="3269848"/>
                  <a:pt x="3069220" y="3214868"/>
                  <a:pt x="3565002" y="315988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Дом">
            <a:hlinkClick r:id="rId4" action="ppaction://hlinksldjump"/>
            <a:extLst>
              <a:ext uri="{FF2B5EF4-FFF2-40B4-BE49-F238E27FC236}">
                <a16:creationId xmlns:a16="http://schemas.microsoft.com/office/drawing/2014/main" id="{2D406FF8-8CF8-4CE7-AE58-64F6539FA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7906" y="5237219"/>
            <a:ext cx="914400" cy="914400"/>
          </a:xfrm>
          <a:prstGeom prst="rect">
            <a:avLst/>
          </a:prstGeom>
        </p:spPr>
      </p:pic>
      <p:pic>
        <p:nvPicPr>
          <p:cNvPr id="17" name="Рисунок 16" descr="Стрелка: небольшой изгиб">
            <a:hlinkClick r:id="rId7" action="ppaction://hlinksldjump"/>
            <a:extLst>
              <a:ext uri="{FF2B5EF4-FFF2-40B4-BE49-F238E27FC236}">
                <a16:creationId xmlns:a16="http://schemas.microsoft.com/office/drawing/2014/main" id="{897608E9-F806-4C20-8B93-EC26FB3C5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42115" y="6042930"/>
            <a:ext cx="914400" cy="914400"/>
          </a:xfrm>
          <a:prstGeom prst="rect">
            <a:avLst/>
          </a:prstGeom>
        </p:spPr>
      </p:pic>
      <p:sp>
        <p:nvSpPr>
          <p:cNvPr id="20" name="Пятиугольник 13">
            <a:extLst>
              <a:ext uri="{FF2B5EF4-FFF2-40B4-BE49-F238E27FC236}">
                <a16:creationId xmlns:a16="http://schemas.microsoft.com/office/drawing/2014/main" id="{98965C27-3E9F-4323-8EB0-C18561E3E761}"/>
              </a:ext>
            </a:extLst>
          </p:cNvPr>
          <p:cNvSpPr/>
          <p:nvPr/>
        </p:nvSpPr>
        <p:spPr>
          <a:xfrm>
            <a:off x="25791" y="494"/>
            <a:ext cx="2555826" cy="914399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Назови, где чья тень? (НАЖИМАТЬ на цветного животного).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6C0CEF-5F13-4502-BABC-22CE78A7D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90" y="4103788"/>
            <a:ext cx="3768699" cy="2830320"/>
          </a:xfrm>
          <a:prstGeom prst="rect">
            <a:avLst/>
          </a:prstGeom>
          <a:noFill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C114DB-2031-45D5-939A-0C5CE6C1F39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72" y="160732"/>
            <a:ext cx="1760252" cy="19750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6D5F25B-0A62-47BE-8732-680B5AB1583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8" y="3249869"/>
            <a:ext cx="1760252" cy="1975010"/>
          </a:xfrm>
          <a:prstGeom prst="rect">
            <a:avLst/>
          </a:prstGeom>
        </p:spPr>
      </p:pic>
      <p:pic>
        <p:nvPicPr>
          <p:cNvPr id="25" name="Объект 5">
            <a:extLst>
              <a:ext uri="{FF2B5EF4-FFF2-40B4-BE49-F238E27FC236}">
                <a16:creationId xmlns:a16="http://schemas.microsoft.com/office/drawing/2014/main" id="{4C0351FC-B8EB-4D34-B131-E9028DED43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47" y="-15240"/>
            <a:ext cx="2522139" cy="252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3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134CC0DE-EF47-4DB8-A062-1F9A6855F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0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938033B-4649-46C6-845D-DCEA0FBE9592}"/>
              </a:ext>
            </a:extLst>
          </p:cNvPr>
          <p:cNvSpPr/>
          <p:nvPr/>
        </p:nvSpPr>
        <p:spPr>
          <a:xfrm>
            <a:off x="225083" y="1258957"/>
            <a:ext cx="1477108" cy="689317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52557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КЛИК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E9BD19B-3336-473C-BEE9-6D1492BFD94F}"/>
              </a:ext>
            </a:extLst>
          </p:cNvPr>
          <p:cNvGrpSpPr/>
          <p:nvPr/>
        </p:nvGrpSpPr>
        <p:grpSpPr>
          <a:xfrm>
            <a:off x="29719" y="2602388"/>
            <a:ext cx="12013467" cy="4133890"/>
            <a:chOff x="29719" y="2602388"/>
            <a:chExt cx="12013467" cy="413389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8897A27-9C55-4BE1-996E-FF3589DF8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9" y="2602388"/>
              <a:ext cx="3559325" cy="3676115"/>
            </a:xfrm>
            <a:prstGeom prst="rect">
              <a:avLst/>
            </a:prstGeom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A4ED900-8E3C-4B18-B18B-688109EDB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499" y="4162700"/>
              <a:ext cx="2986893" cy="2405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019989BF-83C3-4A0A-A2AE-B7477D8EC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686" y="4243116"/>
              <a:ext cx="2986893" cy="2405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F406E0B4-11CD-49C4-91A3-8CDBAC632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6293" y="4330727"/>
              <a:ext cx="2986893" cy="2405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5F751A90-459C-4162-9977-B2777E5AD7B4}"/>
              </a:ext>
            </a:extLst>
          </p:cNvPr>
          <p:cNvGrpSpPr/>
          <p:nvPr/>
        </p:nvGrpSpPr>
        <p:grpSpPr>
          <a:xfrm>
            <a:off x="-335007" y="2134685"/>
            <a:ext cx="12420784" cy="4636544"/>
            <a:chOff x="-335007" y="2134685"/>
            <a:chExt cx="12420784" cy="463654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3F5B61E-C56E-45E8-B9AA-7EDE28E1F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854" y="2164974"/>
              <a:ext cx="3839857" cy="455094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A7DCC10A-7202-4416-B9B0-A233296EF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5007" y="2134685"/>
              <a:ext cx="3839857" cy="4550941"/>
            </a:xfrm>
            <a:prstGeom prst="rect">
              <a:avLst/>
            </a:prstGeom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FE9199CC-1043-44A1-B0BA-0ECD50DF0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779" y="3713449"/>
              <a:ext cx="2323799" cy="3022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4B38113A-3D31-4F1E-9F11-473B1D2DC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920" y="2220288"/>
              <a:ext cx="3839857" cy="4550941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35C6A61E-AAD7-4BDD-B8CF-0A8EC212BC1C}"/>
              </a:ext>
            </a:extLst>
          </p:cNvPr>
          <p:cNvGrpSpPr/>
          <p:nvPr/>
        </p:nvGrpSpPr>
        <p:grpSpPr>
          <a:xfrm>
            <a:off x="636735" y="3408436"/>
            <a:ext cx="10939944" cy="3005979"/>
            <a:chOff x="636735" y="3408436"/>
            <a:chExt cx="10939944" cy="3005979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992723D-05E1-459F-AD0F-9E97BDC822F4}"/>
                </a:ext>
              </a:extLst>
            </p:cNvPr>
            <p:cNvGrpSpPr/>
            <p:nvPr/>
          </p:nvGrpSpPr>
          <p:grpSpPr>
            <a:xfrm>
              <a:off x="636735" y="3408436"/>
              <a:ext cx="8014372" cy="2977326"/>
              <a:chOff x="2085882" y="3046271"/>
              <a:chExt cx="8014372" cy="2977326"/>
            </a:xfrm>
          </p:grpSpPr>
          <p:pic>
            <p:nvPicPr>
              <p:cNvPr id="37" name="Объект 5">
                <a:extLst>
                  <a:ext uri="{FF2B5EF4-FFF2-40B4-BE49-F238E27FC236}">
                    <a16:creationId xmlns:a16="http://schemas.microsoft.com/office/drawing/2014/main" id="{54099A8A-30F6-491A-81F6-A7C26E93D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6738" y="3046271"/>
                <a:ext cx="2977326" cy="2977326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DCCC8E68-03A6-4AFA-8C47-992AD1BBE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5882" y="4246594"/>
                <a:ext cx="1896372" cy="1668807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0CE042A7-80D5-4EBE-9E6D-5708A7B10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3882" y="4336933"/>
                <a:ext cx="1896372" cy="1668807"/>
              </a:xfrm>
              <a:prstGeom prst="rect">
                <a:avLst/>
              </a:prstGeom>
            </p:spPr>
          </p:pic>
        </p:grp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C27D80C-DF52-41A2-84F9-FC262947B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0307" y="4745608"/>
              <a:ext cx="1896372" cy="1668807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19865771-5324-4B39-B926-11A0AB4DCB2D}"/>
              </a:ext>
            </a:extLst>
          </p:cNvPr>
          <p:cNvGrpSpPr/>
          <p:nvPr/>
        </p:nvGrpSpPr>
        <p:grpSpPr>
          <a:xfrm>
            <a:off x="151291" y="3058206"/>
            <a:ext cx="12032789" cy="3590461"/>
            <a:chOff x="151291" y="3058206"/>
            <a:chExt cx="12032789" cy="3590461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30A8021-9E4E-47DE-BE32-F71254AFBC59}"/>
                </a:ext>
              </a:extLst>
            </p:cNvPr>
            <p:cNvGrpSpPr/>
            <p:nvPr/>
          </p:nvGrpSpPr>
          <p:grpSpPr>
            <a:xfrm>
              <a:off x="151291" y="3058206"/>
              <a:ext cx="12032789" cy="3590461"/>
              <a:chOff x="-301670" y="2773331"/>
              <a:chExt cx="12032789" cy="3590461"/>
            </a:xfrm>
          </p:grpSpPr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A8BCBDC9-CB6D-4B2E-BEF7-A236AE591E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4906" y="3851433"/>
                <a:ext cx="2986893" cy="2405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91CBC2D5-98A2-482E-962B-327F21FFC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1670" y="2773331"/>
                <a:ext cx="3279147" cy="3386744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14931995-C1FB-476C-8401-0B2D35215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1972" y="2977048"/>
                <a:ext cx="3279147" cy="3386744"/>
              </a:xfrm>
              <a:prstGeom prst="rect">
                <a:avLst/>
              </a:prstGeom>
            </p:spPr>
          </p:pic>
        </p:grp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651FA900-87BA-4A20-8466-5C25AB787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615" y="3155115"/>
              <a:ext cx="3279147" cy="3386744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795EE68-ED8E-407B-85C3-CC45FF49C44D}"/>
              </a:ext>
            </a:extLst>
          </p:cNvPr>
          <p:cNvGrpSpPr/>
          <p:nvPr/>
        </p:nvGrpSpPr>
        <p:grpSpPr>
          <a:xfrm>
            <a:off x="317016" y="2307059"/>
            <a:ext cx="11374779" cy="4551804"/>
            <a:chOff x="317016" y="2307059"/>
            <a:chExt cx="11374779" cy="4551804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1E33E14-53B3-41C5-800D-7C9CA4EEE0CE}"/>
                </a:ext>
              </a:extLst>
            </p:cNvPr>
            <p:cNvGrpSpPr/>
            <p:nvPr/>
          </p:nvGrpSpPr>
          <p:grpSpPr>
            <a:xfrm>
              <a:off x="317016" y="2307059"/>
              <a:ext cx="8165897" cy="4551804"/>
              <a:chOff x="-106447" y="2016760"/>
              <a:chExt cx="8165897" cy="4551804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865FD57A-BC83-456D-AE28-49A7A2C10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0342" y="2016760"/>
                <a:ext cx="3839857" cy="4550941"/>
              </a:xfrm>
              <a:prstGeom prst="rect">
                <a:avLst/>
              </a:prstGeom>
            </p:spPr>
          </p:pic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F5B5E479-5EAC-4D0B-A006-D5A3F73B58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5651" y="3544872"/>
                <a:ext cx="2323799" cy="3022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>
                <a:extLst>
                  <a:ext uri="{FF2B5EF4-FFF2-40B4-BE49-F238E27FC236}">
                    <a16:creationId xmlns:a16="http://schemas.microsoft.com/office/drawing/2014/main" id="{DEF2511E-DF3F-4DB7-9A4D-4464245E9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6447" y="3545735"/>
                <a:ext cx="2323799" cy="3022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B9416F4D-81A6-413D-9DE4-84F39FFBB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7996" y="3827668"/>
              <a:ext cx="2323799" cy="3022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Рисунок 54" descr="Дом">
            <a:hlinkClick r:id="rId9" action="ppaction://hlinksldjump"/>
            <a:extLst>
              <a:ext uri="{FF2B5EF4-FFF2-40B4-BE49-F238E27FC236}">
                <a16:creationId xmlns:a16="http://schemas.microsoft.com/office/drawing/2014/main" id="{F139BD26-5386-4AEB-A194-EDBD1FDB21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56" name="Рисунок 55" descr="Стрелка: небольшой изгиб">
            <a:extLst>
              <a:ext uri="{FF2B5EF4-FFF2-40B4-BE49-F238E27FC236}">
                <a16:creationId xmlns:a16="http://schemas.microsoft.com/office/drawing/2014/main" id="{D5585A3C-C921-4C41-8C54-8384A1885B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51809" y="805711"/>
            <a:ext cx="914400" cy="914400"/>
          </a:xfrm>
          <a:prstGeom prst="rect">
            <a:avLst/>
          </a:prstGeom>
        </p:spPr>
      </p:pic>
      <p:sp>
        <p:nvSpPr>
          <p:cNvPr id="40" name="Пятиугольник 13">
            <a:extLst>
              <a:ext uri="{FF2B5EF4-FFF2-40B4-BE49-F238E27FC236}">
                <a16:creationId xmlns:a16="http://schemas.microsoft.com/office/drawing/2014/main" id="{41FC0EAE-F9D8-43A1-B15F-3C65412D6EBC}"/>
              </a:ext>
            </a:extLst>
          </p:cNvPr>
          <p:cNvSpPr/>
          <p:nvPr/>
        </p:nvSpPr>
        <p:spPr>
          <a:xfrm>
            <a:off x="25791" y="494"/>
            <a:ext cx="2264897" cy="914399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Какая картинка лишняя? Объясни почему.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6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Дом">
            <a:hlinkClick r:id="rId2" action="ppaction://hlinksldjump"/>
            <a:extLst>
              <a:ext uri="{FF2B5EF4-FFF2-40B4-BE49-F238E27FC236}">
                <a16:creationId xmlns:a16="http://schemas.microsoft.com/office/drawing/2014/main" id="{4F80BE7B-23B0-4601-ABC3-8BB854894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14" name="Рисунок 13" descr="Стрелка: небольшой изгиб">
            <a:hlinkClick r:id="rId5" action="ppaction://hlinksldjump"/>
            <a:extLst>
              <a:ext uri="{FF2B5EF4-FFF2-40B4-BE49-F238E27FC236}">
                <a16:creationId xmlns:a16="http://schemas.microsoft.com/office/drawing/2014/main" id="{58A2D4B3-6589-44F4-885F-40486EA618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1809" y="805711"/>
            <a:ext cx="914400" cy="914400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03B2DA95-41FE-4549-AE06-BC4E8465C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14" b="83902" l="41801" r="59015">
                        <a14:foregroundMark x1="50662" y1="76794" x2="50662" y2="76794"/>
                        <a14:foregroundMark x1="54636" y1="81818" x2="54636" y2="81818"/>
                        <a14:foregroundMark x1="57616" y1="79665" x2="57616" y2="79665"/>
                        <a14:foregroundMark x1="46192" y1="60048" x2="46192" y2="60048"/>
                        <a14:foregroundMark x1="41887" y1="66746" x2="41887" y2="66746"/>
                        <a14:foregroundMark x1="50662" y1="67943" x2="50662" y2="67943"/>
                        <a14:foregroundMark x1="48013" y1="71292" x2="48013" y2="71292"/>
                        <a14:backgroundMark x1="42053" y1="67703" x2="42053" y2="67703"/>
                        <a14:backgroundMark x1="42053" y1="67225" x2="42053" y2="67225"/>
                        <a14:backgroundMark x1="41556" y1="66986" x2="41556" y2="66986"/>
                        <a14:backgroundMark x1="42384" y1="66986" x2="42384" y2="66986"/>
                        <a14:backgroundMark x1="42384" y1="66986" x2="42384" y2="66986"/>
                        <a14:backgroundMark x1="41556" y1="66507" x2="41556" y2="66507"/>
                        <a14:backgroundMark x1="42550" y1="66986" x2="42550" y2="6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49" t="54328" r="38833" b="12812"/>
          <a:stretch/>
        </p:blipFill>
        <p:spPr bwMode="auto">
          <a:xfrm>
            <a:off x="1566010" y="1531696"/>
            <a:ext cx="1526344" cy="16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C658F96-0B14-41BC-8285-35E4A676C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48" b="37081" l="71689" r="88742">
                        <a14:foregroundMark x1="78974" y1="14115" x2="78974" y2="14115"/>
                        <a14:foregroundMark x1="78974" y1="11483" x2="78974" y2="11483"/>
                        <a14:foregroundMark x1="75331" y1="11005" x2="75331" y2="11005"/>
                        <a14:foregroundMark x1="74834" y1="13397" x2="74834" y2="13397"/>
                        <a14:foregroundMark x1="74172" y1="15072" x2="74172" y2="15072"/>
                        <a14:foregroundMark x1="74172" y1="16986" x2="74172" y2="16986"/>
                        <a14:foregroundMark x1="74172" y1="19617" x2="74172" y2="19617"/>
                        <a14:foregroundMark x1="72351" y1="19617" x2="72351" y2="19617"/>
                        <a14:foregroundMark x1="72020" y1="16986" x2="72020" y2="16986"/>
                        <a14:foregroundMark x1="72351" y1="14593" x2="72351" y2="14593"/>
                        <a14:foregroundMark x1="72517" y1="12919" x2="72517" y2="12919"/>
                        <a14:foregroundMark x1="73344" y1="10287" x2="73344" y2="10287"/>
                        <a14:foregroundMark x1="78642" y1="27512" x2="78642" y2="27512"/>
                        <a14:foregroundMark x1="82947" y1="28469" x2="82947" y2="28469"/>
                        <a14:foregroundMark x1="78477" y1="30383" x2="78477" y2="30383"/>
                        <a14:foregroundMark x1="78477" y1="32057" x2="78477" y2="32057"/>
                        <a14:foregroundMark x1="78642" y1="34450" x2="78642" y2="34450"/>
                        <a14:foregroundMark x1="79801" y1="36364" x2="79801" y2="36364"/>
                        <a14:foregroundMark x1="77815" y1="37081" x2="77815" y2="37081"/>
                        <a14:foregroundMark x1="76821" y1="34689" x2="76821" y2="34689"/>
                        <a14:foregroundMark x1="76325" y1="32775" x2="76325" y2="32775"/>
                        <a14:foregroundMark x1="76159" y1="30144" x2="76159" y2="30144"/>
                        <a14:foregroundMark x1="76159" y1="27990" x2="76159" y2="27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5" t="9809" r="9002" b="60158"/>
          <a:stretch/>
        </p:blipFill>
        <p:spPr bwMode="auto">
          <a:xfrm rot="5400000">
            <a:off x="1355772" y="3322022"/>
            <a:ext cx="1818251" cy="177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251FE012-EAF2-4F0F-A16E-48B95A2FB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268" b="40670" l="7616" r="25993">
                        <a14:foregroundMark x1="14238" y1="32775" x2="14238" y2="32775"/>
                        <a14:foregroundMark x1="12086" y1="27751" x2="12086" y2="27751"/>
                        <a14:foregroundMark x1="10099" y1="28708" x2="10099" y2="28708"/>
                        <a14:foregroundMark x1="7616" y1="32297" x2="7616" y2="32297"/>
                        <a14:foregroundMark x1="20695" y1="29665" x2="20695" y2="29665"/>
                        <a14:foregroundMark x1="18709" y1="24402" x2="18709" y2="24402"/>
                        <a14:foregroundMark x1="21026" y1="20335" x2="21026" y2="20335"/>
                        <a14:foregroundMark x1="23179" y1="21053" x2="23179" y2="21053"/>
                        <a14:foregroundMark x1="25497" y1="24402" x2="25497" y2="24402"/>
                        <a14:foregroundMark x1="14901" y1="28230" x2="14901" y2="28230"/>
                        <a14:foregroundMark x1="13079" y1="23684" x2="13079" y2="23684"/>
                        <a14:foregroundMark x1="9934" y1="23923" x2="9934" y2="23923"/>
                        <a14:foregroundMark x1="7616" y1="27751" x2="7616" y2="27751"/>
                        <a14:foregroundMark x1="18046" y1="20096" x2="18046" y2="20096"/>
                        <a14:foregroundMark x1="21192" y1="16268" x2="21192" y2="16268"/>
                        <a14:foregroundMark x1="23675" y1="16746" x2="23675" y2="16746"/>
                        <a14:foregroundMark x1="25993" y1="20335" x2="25993" y2="20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9" t="13695" r="72333" b="56195"/>
          <a:stretch/>
        </p:blipFill>
        <p:spPr bwMode="auto">
          <a:xfrm>
            <a:off x="1600198" y="5367710"/>
            <a:ext cx="1329398" cy="125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Объект 6">
            <a:extLst>
              <a:ext uri="{FF2B5EF4-FFF2-40B4-BE49-F238E27FC236}">
                <a16:creationId xmlns:a16="http://schemas.microsoft.com/office/drawing/2014/main" id="{E99C89B6-50FB-4DF4-AA25-572AC1F4E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60" y="4692916"/>
            <a:ext cx="1004981" cy="1898296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AE0126-A911-412C-8A77-21DBBAD14D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91" y="116536"/>
            <a:ext cx="3768699" cy="2830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F97116-A941-467A-BDB4-3F625C3CB6D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63" y="2778432"/>
            <a:ext cx="2772654" cy="2863632"/>
          </a:xfrm>
          <a:prstGeom prst="rect">
            <a:avLst/>
          </a:prstGeom>
        </p:spPr>
      </p:pic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43B78814-80CE-410B-BA40-76DA96EFCE71}"/>
              </a:ext>
            </a:extLst>
          </p:cNvPr>
          <p:cNvSpPr/>
          <p:nvPr/>
        </p:nvSpPr>
        <p:spPr>
          <a:xfrm>
            <a:off x="3123028" y="2771335"/>
            <a:ext cx="4853354" cy="1322363"/>
          </a:xfrm>
          <a:custGeom>
            <a:avLst/>
            <a:gdLst>
              <a:gd name="connsiteX0" fmla="*/ 4853354 w 4853354"/>
              <a:gd name="connsiteY0" fmla="*/ 0 h 1322363"/>
              <a:gd name="connsiteX1" fmla="*/ 3601329 w 4853354"/>
              <a:gd name="connsiteY1" fmla="*/ 745588 h 1322363"/>
              <a:gd name="connsiteX2" fmla="*/ 0 w 4853354"/>
              <a:gd name="connsiteY2" fmla="*/ 1322363 h 132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3354" h="1322363">
                <a:moveTo>
                  <a:pt x="4853354" y="0"/>
                </a:moveTo>
                <a:cubicBezTo>
                  <a:pt x="4631787" y="262597"/>
                  <a:pt x="4410221" y="525194"/>
                  <a:pt x="3601329" y="745588"/>
                </a:cubicBezTo>
                <a:cubicBezTo>
                  <a:pt x="2792437" y="965982"/>
                  <a:pt x="1396218" y="1144172"/>
                  <a:pt x="0" y="132236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C6559B13-7052-48AF-9BE2-9C7990B08EAC}"/>
              </a:ext>
            </a:extLst>
          </p:cNvPr>
          <p:cNvSpPr/>
          <p:nvPr/>
        </p:nvSpPr>
        <p:spPr>
          <a:xfrm>
            <a:off x="2700997" y="2334347"/>
            <a:ext cx="5570806" cy="4150859"/>
          </a:xfrm>
          <a:custGeom>
            <a:avLst/>
            <a:gdLst>
              <a:gd name="connsiteX0" fmla="*/ 5570806 w 5570806"/>
              <a:gd name="connsiteY0" fmla="*/ 4150859 h 4150859"/>
              <a:gd name="connsiteX1" fmla="*/ 3713871 w 5570806"/>
              <a:gd name="connsiteY1" fmla="*/ 3095782 h 4150859"/>
              <a:gd name="connsiteX2" fmla="*/ 2264898 w 5570806"/>
              <a:gd name="connsiteY2" fmla="*/ 507327 h 4150859"/>
              <a:gd name="connsiteX3" fmla="*/ 0 w 5570806"/>
              <a:gd name="connsiteY3" fmla="*/ 890 h 415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0806" h="4150859">
                <a:moveTo>
                  <a:pt x="5570806" y="4150859"/>
                </a:moveTo>
                <a:cubicBezTo>
                  <a:pt x="4917831" y="3926948"/>
                  <a:pt x="4264856" y="3703037"/>
                  <a:pt x="3713871" y="3095782"/>
                </a:cubicBezTo>
                <a:cubicBezTo>
                  <a:pt x="3162886" y="2488527"/>
                  <a:pt x="2883876" y="1023142"/>
                  <a:pt x="2264898" y="507327"/>
                </a:cubicBezTo>
                <a:cubicBezTo>
                  <a:pt x="1645920" y="-8488"/>
                  <a:pt x="822960" y="-3799"/>
                  <a:pt x="0" y="89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3D020D44-DBF9-495D-8EFF-7934B040798B}"/>
              </a:ext>
            </a:extLst>
          </p:cNvPr>
          <p:cNvSpPr/>
          <p:nvPr/>
        </p:nvSpPr>
        <p:spPr>
          <a:xfrm>
            <a:off x="2686929" y="5584874"/>
            <a:ext cx="8623496" cy="1101028"/>
          </a:xfrm>
          <a:custGeom>
            <a:avLst/>
            <a:gdLst>
              <a:gd name="connsiteX0" fmla="*/ 8623496 w 8623496"/>
              <a:gd name="connsiteY0" fmla="*/ 0 h 1101028"/>
              <a:gd name="connsiteX1" fmla="*/ 7343336 w 8623496"/>
              <a:gd name="connsiteY1" fmla="*/ 661181 h 1101028"/>
              <a:gd name="connsiteX2" fmla="*/ 6105379 w 8623496"/>
              <a:gd name="connsiteY2" fmla="*/ 1097280 h 1101028"/>
              <a:gd name="connsiteX3" fmla="*/ 2996419 w 8623496"/>
              <a:gd name="connsiteY3" fmla="*/ 844061 h 1101028"/>
              <a:gd name="connsiteX4" fmla="*/ 0 w 8623496"/>
              <a:gd name="connsiteY4" fmla="*/ 365760 h 110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3496" h="1101028">
                <a:moveTo>
                  <a:pt x="8623496" y="0"/>
                </a:moveTo>
                <a:cubicBezTo>
                  <a:pt x="8193259" y="239150"/>
                  <a:pt x="7763022" y="478301"/>
                  <a:pt x="7343336" y="661181"/>
                </a:cubicBezTo>
                <a:cubicBezTo>
                  <a:pt x="6923650" y="844061"/>
                  <a:pt x="6829865" y="1066800"/>
                  <a:pt x="6105379" y="1097280"/>
                </a:cubicBezTo>
                <a:cubicBezTo>
                  <a:pt x="5380893" y="1127760"/>
                  <a:pt x="4013982" y="965981"/>
                  <a:pt x="2996419" y="844061"/>
                </a:cubicBezTo>
                <a:cubicBezTo>
                  <a:pt x="1978856" y="722141"/>
                  <a:pt x="989428" y="543950"/>
                  <a:pt x="0" y="36576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ятиугольник 13">
            <a:extLst>
              <a:ext uri="{FF2B5EF4-FFF2-40B4-BE49-F238E27FC236}">
                <a16:creationId xmlns:a16="http://schemas.microsoft.com/office/drawing/2014/main" id="{697A9BFD-7109-415C-BA2F-C6FB2439E8D4}"/>
              </a:ext>
            </a:extLst>
          </p:cNvPr>
          <p:cNvSpPr/>
          <p:nvPr/>
        </p:nvSpPr>
        <p:spPr>
          <a:xfrm>
            <a:off x="0" y="0"/>
            <a:ext cx="2264897" cy="914399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Чьи следы? (НАЖИМАТЬ на животного).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Дом">
            <a:hlinkClick r:id="rId2" action="ppaction://hlinksldjump"/>
            <a:extLst>
              <a:ext uri="{FF2B5EF4-FFF2-40B4-BE49-F238E27FC236}">
                <a16:creationId xmlns:a16="http://schemas.microsoft.com/office/drawing/2014/main" id="{4F80BE7B-23B0-4601-ABC3-8BB854894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14" name="Рисунок 13" descr="Стрелка: небольшой изгиб">
            <a:hlinkClick r:id="rId5" action="ppaction://hlinksldjump"/>
            <a:extLst>
              <a:ext uri="{FF2B5EF4-FFF2-40B4-BE49-F238E27FC236}">
                <a16:creationId xmlns:a16="http://schemas.microsoft.com/office/drawing/2014/main" id="{58A2D4B3-6589-44F4-885F-40486EA618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1809" y="805711"/>
            <a:ext cx="914400" cy="9144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3A422EF-9A31-4DC6-8CAC-DB363B029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306" b="43056" l="41827" r="58750">
                        <a14:foregroundMark x1="46154" y1="20833" x2="46154" y2="20833"/>
                        <a14:foregroundMark x1="53750" y1="18889" x2="53750" y2="18889"/>
                        <a14:foregroundMark x1="51538" y1="17639" x2="52692" y2="20278"/>
                        <a14:foregroundMark x1="47596" y1="14722" x2="47404" y2="18750"/>
                        <a14:foregroundMark x1="49519" y1="16667" x2="48365" y2="19861"/>
                        <a14:foregroundMark x1="45673" y1="15278" x2="45673" y2="15278"/>
                        <a14:foregroundMark x1="44872" y1="37778" x2="45192" y2="37222"/>
                        <a14:foregroundMark x1="44712" y1="38056" x2="44872" y2="37778"/>
                        <a14:foregroundMark x1="46819" y1="41944" x2="48077" y2="43333"/>
                        <a14:foregroundMark x1="46442" y1="41528" x2="46819" y2="41944"/>
                        <a14:foregroundMark x1="42981" y1="35833" x2="42308" y2="34167"/>
                        <a14:foregroundMark x1="43269" y1="37639" x2="41923" y2="36250"/>
                        <a14:foregroundMark x1="55288" y1="35000" x2="55288" y2="35000"/>
                        <a14:foregroundMark x1="57212" y1="30694" x2="57212" y2="30694"/>
                        <a14:foregroundMark x1="58750" y1="32083" x2="58750" y2="32083"/>
                        <a14:foregroundMark x1="55385" y1="30000" x2="55385" y2="30000"/>
                        <a14:backgroundMark x1="47692" y1="41944" x2="47692" y2="41944"/>
                        <a14:backgroundMark x1="43173" y1="35833" x2="43173" y2="35833"/>
                        <a14:backgroundMark x1="43173" y1="37778" x2="43173" y2="3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80" t="11748" r="40248" b="55487"/>
          <a:stretch/>
        </p:blipFill>
        <p:spPr bwMode="auto">
          <a:xfrm>
            <a:off x="919068" y="3604323"/>
            <a:ext cx="1899140" cy="224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7C98B18E-FC26-45CB-923E-E494A6701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37" b="33799" l="74000" r="85929">
                        <a14:foregroundMark x1="77885" y1="27917" x2="77885" y2="27917"/>
                        <a14:foregroundMark x1="78654" y1="32778" x2="78654" y2="32778"/>
                        <a14:foregroundMark x1="82596" y1="30972" x2="82596" y2="30972"/>
                        <a14:foregroundMark x1="82404" y1="27778" x2="82404" y2="27778"/>
                        <a14:foregroundMark x1="80192" y1="14028" x2="80192" y2="14028"/>
                        <a14:foregroundMark x1="84712" y1="18194" x2="84712" y2="18194"/>
                        <a14:foregroundMark x1="84904" y1="14444" x2="84904" y2="1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09" t="9429" r="12580" b="63493"/>
          <a:stretch/>
        </p:blipFill>
        <p:spPr bwMode="auto">
          <a:xfrm rot="5976316">
            <a:off x="1322322" y="1442086"/>
            <a:ext cx="1477108" cy="185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D546D3-D87A-4ED7-8557-E578F84269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84" y="2227509"/>
            <a:ext cx="3052127" cy="40585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9CF9D0A-5EC9-4D35-B5E4-A102EB3F033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46" y="626217"/>
            <a:ext cx="1760252" cy="1975010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0A2F4823-8E1D-4956-86B9-B79D01BF9CA2}"/>
              </a:ext>
            </a:extLst>
          </p:cNvPr>
          <p:cNvSpPr/>
          <p:nvPr/>
        </p:nvSpPr>
        <p:spPr>
          <a:xfrm>
            <a:off x="2743200" y="2560319"/>
            <a:ext cx="6063175" cy="2421113"/>
          </a:xfrm>
          <a:custGeom>
            <a:avLst/>
            <a:gdLst>
              <a:gd name="connsiteX0" fmla="*/ 6330461 w 6330461"/>
              <a:gd name="connsiteY0" fmla="*/ 0 h 2391508"/>
              <a:gd name="connsiteX1" fmla="*/ 0 w 6330461"/>
              <a:gd name="connsiteY1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30461" h="2391508">
                <a:moveTo>
                  <a:pt x="6330461" y="0"/>
                </a:moveTo>
                <a:lnTo>
                  <a:pt x="0" y="239150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D11BDD1F-FE8C-4B25-BAB3-1BA3F8B68E34}"/>
              </a:ext>
            </a:extLst>
          </p:cNvPr>
          <p:cNvSpPr/>
          <p:nvPr/>
        </p:nvSpPr>
        <p:spPr>
          <a:xfrm>
            <a:off x="2743200" y="2686929"/>
            <a:ext cx="5453138" cy="3618002"/>
          </a:xfrm>
          <a:custGeom>
            <a:avLst/>
            <a:gdLst>
              <a:gd name="connsiteX0" fmla="*/ 5289452 w 5453138"/>
              <a:gd name="connsiteY0" fmla="*/ 3488788 h 3618002"/>
              <a:gd name="connsiteX1" fmla="*/ 5219114 w 5453138"/>
              <a:gd name="connsiteY1" fmla="*/ 3488788 h 3618002"/>
              <a:gd name="connsiteX2" fmla="*/ 0 w 5453138"/>
              <a:gd name="connsiteY2" fmla="*/ 0 h 361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53138" h="3618002">
                <a:moveTo>
                  <a:pt x="5289452" y="3488788"/>
                </a:moveTo>
                <a:cubicBezTo>
                  <a:pt x="5695070" y="3779520"/>
                  <a:pt x="5219114" y="3488788"/>
                  <a:pt x="5219114" y="3488788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ятиугольник 13">
            <a:extLst>
              <a:ext uri="{FF2B5EF4-FFF2-40B4-BE49-F238E27FC236}">
                <a16:creationId xmlns:a16="http://schemas.microsoft.com/office/drawing/2014/main" id="{EDAA99B7-2928-40AB-85EB-BF2DDD4AF8F8}"/>
              </a:ext>
            </a:extLst>
          </p:cNvPr>
          <p:cNvSpPr/>
          <p:nvPr/>
        </p:nvSpPr>
        <p:spPr>
          <a:xfrm>
            <a:off x="0" y="0"/>
            <a:ext cx="2264897" cy="914399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Чьи следы? (НАЖИМАТЬ на животного).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0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38BDE7-1527-4B8D-BC95-87329144C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0" b="96000" l="10000" r="90000">
                        <a14:foregroundMark x1="49889" y1="12500" x2="54111" y2="1750"/>
                        <a14:foregroundMark x1="45333" y1="26000" x2="48222" y2="40375"/>
                        <a14:foregroundMark x1="50444" y1="28375" x2="51778" y2="34375"/>
                        <a14:foregroundMark x1="49444" y1="25250" x2="48667" y2="33500"/>
                        <a14:foregroundMark x1="38444" y1="27250" x2="39556" y2="34500"/>
                        <a14:foregroundMark x1="43556" y1="27500" x2="56333" y2="48125"/>
                        <a14:foregroundMark x1="58778" y1="63750" x2="58889" y2="79000"/>
                        <a14:foregroundMark x1="57778" y1="65625" x2="56556" y2="93500"/>
                        <a14:foregroundMark x1="57222" y1="94375" x2="59000" y2="94125"/>
                        <a14:foregroundMark x1="41667" y1="74375" x2="43222" y2="63125"/>
                        <a14:foregroundMark x1="41222" y1="66625" x2="39222" y2="70250"/>
                        <a14:foregroundMark x1="33000" y1="92500" x2="37889" y2="96000"/>
                        <a14:foregroundMark x1="38778" y1="69500" x2="36556" y2="8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366" y="4146204"/>
            <a:ext cx="3063471" cy="272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B66A0D-5132-4634-B848-90E3A058C4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285" y="205720"/>
            <a:ext cx="2899802" cy="21403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14388-4F0F-4EBA-9829-C38C96C647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0962" y="2346050"/>
            <a:ext cx="1521930" cy="28757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24C1C9-958C-4D7F-B6F3-636C3F5A4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602" y="494342"/>
            <a:ext cx="2799472" cy="27914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9B55B4-C6DF-443B-894E-251CBC2949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5946" y="3046011"/>
            <a:ext cx="2091342" cy="2780108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F3F95331-53F3-4F02-B022-857B04DF35EC}"/>
              </a:ext>
            </a:extLst>
          </p:cNvPr>
          <p:cNvSpPr/>
          <p:nvPr/>
        </p:nvSpPr>
        <p:spPr>
          <a:xfrm rot="19653515">
            <a:off x="7487039" y="1501875"/>
            <a:ext cx="569423" cy="1869032"/>
          </a:xfrm>
          <a:custGeom>
            <a:avLst/>
            <a:gdLst>
              <a:gd name="connsiteX0" fmla="*/ 0 w 661555"/>
              <a:gd name="connsiteY0" fmla="*/ 1033030 h 2066059"/>
              <a:gd name="connsiteX1" fmla="*/ 330778 w 661555"/>
              <a:gd name="connsiteY1" fmla="*/ 0 h 2066059"/>
              <a:gd name="connsiteX2" fmla="*/ 661556 w 661555"/>
              <a:gd name="connsiteY2" fmla="*/ 1033030 h 2066059"/>
              <a:gd name="connsiteX3" fmla="*/ 330778 w 661555"/>
              <a:gd name="connsiteY3" fmla="*/ 2066060 h 2066059"/>
              <a:gd name="connsiteX4" fmla="*/ 0 w 661555"/>
              <a:gd name="connsiteY4" fmla="*/ 1033030 h 2066059"/>
              <a:gd name="connsiteX0" fmla="*/ 0 w 488454"/>
              <a:gd name="connsiteY0" fmla="*/ 1019632 h 2066076"/>
              <a:gd name="connsiteX1" fmla="*/ 157676 w 488454"/>
              <a:gd name="connsiteY1" fmla="*/ 8 h 2066076"/>
              <a:gd name="connsiteX2" fmla="*/ 488454 w 488454"/>
              <a:gd name="connsiteY2" fmla="*/ 1033038 h 2066076"/>
              <a:gd name="connsiteX3" fmla="*/ 157676 w 488454"/>
              <a:gd name="connsiteY3" fmla="*/ 2066068 h 2066076"/>
              <a:gd name="connsiteX4" fmla="*/ 0 w 488454"/>
              <a:gd name="connsiteY4" fmla="*/ 1019632 h 2066076"/>
              <a:gd name="connsiteX0" fmla="*/ 0 w 568340"/>
              <a:gd name="connsiteY0" fmla="*/ 1037422 h 2066061"/>
              <a:gd name="connsiteX1" fmla="*/ 237562 w 568340"/>
              <a:gd name="connsiteY1" fmla="*/ 1 h 2066061"/>
              <a:gd name="connsiteX2" fmla="*/ 568340 w 568340"/>
              <a:gd name="connsiteY2" fmla="*/ 1033031 h 2066061"/>
              <a:gd name="connsiteX3" fmla="*/ 237562 w 568340"/>
              <a:gd name="connsiteY3" fmla="*/ 2066061 h 2066061"/>
              <a:gd name="connsiteX4" fmla="*/ 0 w 568340"/>
              <a:gd name="connsiteY4" fmla="*/ 1037422 h 2066061"/>
              <a:gd name="connsiteX0" fmla="*/ 1083 w 569423"/>
              <a:gd name="connsiteY0" fmla="*/ 840393 h 1869032"/>
              <a:gd name="connsiteX1" fmla="*/ 332846 w 569423"/>
              <a:gd name="connsiteY1" fmla="*/ 2 h 1869032"/>
              <a:gd name="connsiteX2" fmla="*/ 569423 w 569423"/>
              <a:gd name="connsiteY2" fmla="*/ 836002 h 1869032"/>
              <a:gd name="connsiteX3" fmla="*/ 238645 w 569423"/>
              <a:gd name="connsiteY3" fmla="*/ 1869032 h 1869032"/>
              <a:gd name="connsiteX4" fmla="*/ 1083 w 569423"/>
              <a:gd name="connsiteY4" fmla="*/ 840393 h 186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423" h="1869032">
                <a:moveTo>
                  <a:pt x="1083" y="840393"/>
                </a:moveTo>
                <a:cubicBezTo>
                  <a:pt x="16783" y="528888"/>
                  <a:pt x="238123" y="734"/>
                  <a:pt x="332846" y="2"/>
                </a:cubicBezTo>
                <a:cubicBezTo>
                  <a:pt x="427569" y="-730"/>
                  <a:pt x="569423" y="265475"/>
                  <a:pt x="569423" y="836002"/>
                </a:cubicBezTo>
                <a:cubicBezTo>
                  <a:pt x="569423" y="1406529"/>
                  <a:pt x="333368" y="1868300"/>
                  <a:pt x="238645" y="1869032"/>
                </a:cubicBezTo>
                <a:cubicBezTo>
                  <a:pt x="143922" y="1869764"/>
                  <a:pt x="-14617" y="1151898"/>
                  <a:pt x="1083" y="84039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Фигура, имеющая форму буквы L 18">
            <a:extLst>
              <a:ext uri="{FF2B5EF4-FFF2-40B4-BE49-F238E27FC236}">
                <a16:creationId xmlns:a16="http://schemas.microsoft.com/office/drawing/2014/main" id="{E1DA7180-B387-42B7-AA0B-B6DCD886D3B9}"/>
              </a:ext>
            </a:extLst>
          </p:cNvPr>
          <p:cNvSpPr/>
          <p:nvPr/>
        </p:nvSpPr>
        <p:spPr>
          <a:xfrm rot="18524319">
            <a:off x="3279239" y="2200893"/>
            <a:ext cx="949750" cy="1018517"/>
          </a:xfrm>
          <a:custGeom>
            <a:avLst/>
            <a:gdLst>
              <a:gd name="connsiteX0" fmla="*/ 0 w 555956"/>
              <a:gd name="connsiteY0" fmla="*/ 0 h 412406"/>
              <a:gd name="connsiteX1" fmla="*/ 152013 w 555956"/>
              <a:gd name="connsiteY1" fmla="*/ 0 h 412406"/>
              <a:gd name="connsiteX2" fmla="*/ 152013 w 555956"/>
              <a:gd name="connsiteY2" fmla="*/ 191208 h 412406"/>
              <a:gd name="connsiteX3" fmla="*/ 555956 w 555956"/>
              <a:gd name="connsiteY3" fmla="*/ 191208 h 412406"/>
              <a:gd name="connsiteX4" fmla="*/ 555956 w 555956"/>
              <a:gd name="connsiteY4" fmla="*/ 412406 h 412406"/>
              <a:gd name="connsiteX5" fmla="*/ 0 w 555956"/>
              <a:gd name="connsiteY5" fmla="*/ 412406 h 412406"/>
              <a:gd name="connsiteX6" fmla="*/ 0 w 555956"/>
              <a:gd name="connsiteY6" fmla="*/ 0 h 412406"/>
              <a:gd name="connsiteX0" fmla="*/ 0 w 555956"/>
              <a:gd name="connsiteY0" fmla="*/ 0 h 414628"/>
              <a:gd name="connsiteX1" fmla="*/ 152013 w 555956"/>
              <a:gd name="connsiteY1" fmla="*/ 0 h 414628"/>
              <a:gd name="connsiteX2" fmla="*/ 152013 w 555956"/>
              <a:gd name="connsiteY2" fmla="*/ 191208 h 414628"/>
              <a:gd name="connsiteX3" fmla="*/ 555956 w 555956"/>
              <a:gd name="connsiteY3" fmla="*/ 191208 h 414628"/>
              <a:gd name="connsiteX4" fmla="*/ 555956 w 555956"/>
              <a:gd name="connsiteY4" fmla="*/ 412406 h 414628"/>
              <a:gd name="connsiteX5" fmla="*/ 286982 w 555956"/>
              <a:gd name="connsiteY5" fmla="*/ 414628 h 414628"/>
              <a:gd name="connsiteX6" fmla="*/ 0 w 555956"/>
              <a:gd name="connsiteY6" fmla="*/ 412406 h 414628"/>
              <a:gd name="connsiteX7" fmla="*/ 0 w 555956"/>
              <a:gd name="connsiteY7" fmla="*/ 0 h 414628"/>
              <a:gd name="connsiteX0" fmla="*/ 0 w 555956"/>
              <a:gd name="connsiteY0" fmla="*/ 0 h 445245"/>
              <a:gd name="connsiteX1" fmla="*/ 152013 w 555956"/>
              <a:gd name="connsiteY1" fmla="*/ 0 h 445245"/>
              <a:gd name="connsiteX2" fmla="*/ 152013 w 555956"/>
              <a:gd name="connsiteY2" fmla="*/ 191208 h 445245"/>
              <a:gd name="connsiteX3" fmla="*/ 555956 w 555956"/>
              <a:gd name="connsiteY3" fmla="*/ 191208 h 445245"/>
              <a:gd name="connsiteX4" fmla="*/ 555956 w 555956"/>
              <a:gd name="connsiteY4" fmla="*/ 412406 h 445245"/>
              <a:gd name="connsiteX5" fmla="*/ 306659 w 555956"/>
              <a:gd name="connsiteY5" fmla="*/ 445245 h 445245"/>
              <a:gd name="connsiteX6" fmla="*/ 0 w 555956"/>
              <a:gd name="connsiteY6" fmla="*/ 412406 h 445245"/>
              <a:gd name="connsiteX7" fmla="*/ 0 w 555956"/>
              <a:gd name="connsiteY7" fmla="*/ 0 h 445245"/>
              <a:gd name="connsiteX0" fmla="*/ 0 w 555956"/>
              <a:gd name="connsiteY0" fmla="*/ 0 h 706743"/>
              <a:gd name="connsiteX1" fmla="*/ 152013 w 555956"/>
              <a:gd name="connsiteY1" fmla="*/ 0 h 706743"/>
              <a:gd name="connsiteX2" fmla="*/ 152013 w 555956"/>
              <a:gd name="connsiteY2" fmla="*/ 191208 h 706743"/>
              <a:gd name="connsiteX3" fmla="*/ 555956 w 555956"/>
              <a:gd name="connsiteY3" fmla="*/ 191208 h 706743"/>
              <a:gd name="connsiteX4" fmla="*/ 484364 w 555956"/>
              <a:gd name="connsiteY4" fmla="*/ 706743 h 706743"/>
              <a:gd name="connsiteX5" fmla="*/ 306659 w 555956"/>
              <a:gd name="connsiteY5" fmla="*/ 445245 h 706743"/>
              <a:gd name="connsiteX6" fmla="*/ 0 w 555956"/>
              <a:gd name="connsiteY6" fmla="*/ 412406 h 706743"/>
              <a:gd name="connsiteX7" fmla="*/ 0 w 555956"/>
              <a:gd name="connsiteY7" fmla="*/ 0 h 706743"/>
              <a:gd name="connsiteX0" fmla="*/ 0 w 555956"/>
              <a:gd name="connsiteY0" fmla="*/ 0 h 706743"/>
              <a:gd name="connsiteX1" fmla="*/ 152013 w 555956"/>
              <a:gd name="connsiteY1" fmla="*/ 0 h 706743"/>
              <a:gd name="connsiteX2" fmla="*/ 152013 w 555956"/>
              <a:gd name="connsiteY2" fmla="*/ 191208 h 706743"/>
              <a:gd name="connsiteX3" fmla="*/ 555956 w 555956"/>
              <a:gd name="connsiteY3" fmla="*/ 191208 h 706743"/>
              <a:gd name="connsiteX4" fmla="*/ 484364 w 555956"/>
              <a:gd name="connsiteY4" fmla="*/ 706743 h 706743"/>
              <a:gd name="connsiteX5" fmla="*/ 297172 w 555956"/>
              <a:gd name="connsiteY5" fmla="*/ 469951 h 706743"/>
              <a:gd name="connsiteX6" fmla="*/ 0 w 555956"/>
              <a:gd name="connsiteY6" fmla="*/ 412406 h 706743"/>
              <a:gd name="connsiteX7" fmla="*/ 0 w 555956"/>
              <a:gd name="connsiteY7" fmla="*/ 0 h 706743"/>
              <a:gd name="connsiteX0" fmla="*/ 0 w 555956"/>
              <a:gd name="connsiteY0" fmla="*/ 0 h 608395"/>
              <a:gd name="connsiteX1" fmla="*/ 152013 w 555956"/>
              <a:gd name="connsiteY1" fmla="*/ 0 h 608395"/>
              <a:gd name="connsiteX2" fmla="*/ 152013 w 555956"/>
              <a:gd name="connsiteY2" fmla="*/ 191208 h 608395"/>
              <a:gd name="connsiteX3" fmla="*/ 555956 w 555956"/>
              <a:gd name="connsiteY3" fmla="*/ 191208 h 608395"/>
              <a:gd name="connsiteX4" fmla="*/ 390810 w 555956"/>
              <a:gd name="connsiteY4" fmla="*/ 608395 h 608395"/>
              <a:gd name="connsiteX5" fmla="*/ 297172 w 555956"/>
              <a:gd name="connsiteY5" fmla="*/ 469951 h 608395"/>
              <a:gd name="connsiteX6" fmla="*/ 0 w 555956"/>
              <a:gd name="connsiteY6" fmla="*/ 412406 h 608395"/>
              <a:gd name="connsiteX7" fmla="*/ 0 w 555956"/>
              <a:gd name="connsiteY7" fmla="*/ 0 h 608395"/>
              <a:gd name="connsiteX0" fmla="*/ 0 w 555956"/>
              <a:gd name="connsiteY0" fmla="*/ 0 h 608395"/>
              <a:gd name="connsiteX1" fmla="*/ 152013 w 555956"/>
              <a:gd name="connsiteY1" fmla="*/ 0 h 608395"/>
              <a:gd name="connsiteX2" fmla="*/ 152013 w 555956"/>
              <a:gd name="connsiteY2" fmla="*/ 191208 h 608395"/>
              <a:gd name="connsiteX3" fmla="*/ 555956 w 555956"/>
              <a:gd name="connsiteY3" fmla="*/ 191208 h 608395"/>
              <a:gd name="connsiteX4" fmla="*/ 472905 w 555956"/>
              <a:gd name="connsiteY4" fmla="*/ 399794 h 608395"/>
              <a:gd name="connsiteX5" fmla="*/ 390810 w 555956"/>
              <a:gd name="connsiteY5" fmla="*/ 608395 h 608395"/>
              <a:gd name="connsiteX6" fmla="*/ 297172 w 555956"/>
              <a:gd name="connsiteY6" fmla="*/ 469951 h 608395"/>
              <a:gd name="connsiteX7" fmla="*/ 0 w 555956"/>
              <a:gd name="connsiteY7" fmla="*/ 412406 h 608395"/>
              <a:gd name="connsiteX8" fmla="*/ 0 w 555956"/>
              <a:gd name="connsiteY8" fmla="*/ 0 h 608395"/>
              <a:gd name="connsiteX0" fmla="*/ 0 w 555956"/>
              <a:gd name="connsiteY0" fmla="*/ 0 h 752787"/>
              <a:gd name="connsiteX1" fmla="*/ 152013 w 555956"/>
              <a:gd name="connsiteY1" fmla="*/ 0 h 752787"/>
              <a:gd name="connsiteX2" fmla="*/ 152013 w 555956"/>
              <a:gd name="connsiteY2" fmla="*/ 191208 h 752787"/>
              <a:gd name="connsiteX3" fmla="*/ 555956 w 555956"/>
              <a:gd name="connsiteY3" fmla="*/ 191208 h 752787"/>
              <a:gd name="connsiteX4" fmla="*/ 367776 w 555956"/>
              <a:gd name="connsiteY4" fmla="*/ 752787 h 752787"/>
              <a:gd name="connsiteX5" fmla="*/ 390810 w 555956"/>
              <a:gd name="connsiteY5" fmla="*/ 608395 h 752787"/>
              <a:gd name="connsiteX6" fmla="*/ 297172 w 555956"/>
              <a:gd name="connsiteY6" fmla="*/ 469951 h 752787"/>
              <a:gd name="connsiteX7" fmla="*/ 0 w 555956"/>
              <a:gd name="connsiteY7" fmla="*/ 412406 h 752787"/>
              <a:gd name="connsiteX8" fmla="*/ 0 w 555956"/>
              <a:gd name="connsiteY8" fmla="*/ 0 h 752787"/>
              <a:gd name="connsiteX0" fmla="*/ 0 w 540299"/>
              <a:gd name="connsiteY0" fmla="*/ 0 h 752787"/>
              <a:gd name="connsiteX1" fmla="*/ 152013 w 540299"/>
              <a:gd name="connsiteY1" fmla="*/ 0 h 752787"/>
              <a:gd name="connsiteX2" fmla="*/ 152013 w 540299"/>
              <a:gd name="connsiteY2" fmla="*/ 191208 h 752787"/>
              <a:gd name="connsiteX3" fmla="*/ 540299 w 540299"/>
              <a:gd name="connsiteY3" fmla="*/ 704436 h 752787"/>
              <a:gd name="connsiteX4" fmla="*/ 367776 w 540299"/>
              <a:gd name="connsiteY4" fmla="*/ 752787 h 752787"/>
              <a:gd name="connsiteX5" fmla="*/ 390810 w 540299"/>
              <a:gd name="connsiteY5" fmla="*/ 608395 h 752787"/>
              <a:gd name="connsiteX6" fmla="*/ 297172 w 540299"/>
              <a:gd name="connsiteY6" fmla="*/ 469951 h 752787"/>
              <a:gd name="connsiteX7" fmla="*/ 0 w 540299"/>
              <a:gd name="connsiteY7" fmla="*/ 412406 h 752787"/>
              <a:gd name="connsiteX8" fmla="*/ 0 w 540299"/>
              <a:gd name="connsiteY8" fmla="*/ 0 h 752787"/>
              <a:gd name="connsiteX0" fmla="*/ 0 w 540299"/>
              <a:gd name="connsiteY0" fmla="*/ 0 h 752787"/>
              <a:gd name="connsiteX1" fmla="*/ 152013 w 540299"/>
              <a:gd name="connsiteY1" fmla="*/ 0 h 752787"/>
              <a:gd name="connsiteX2" fmla="*/ 152013 w 540299"/>
              <a:gd name="connsiteY2" fmla="*/ 191208 h 752787"/>
              <a:gd name="connsiteX3" fmla="*/ 483332 w 540299"/>
              <a:gd name="connsiteY3" fmla="*/ 625890 h 752787"/>
              <a:gd name="connsiteX4" fmla="*/ 540299 w 540299"/>
              <a:gd name="connsiteY4" fmla="*/ 704436 h 752787"/>
              <a:gd name="connsiteX5" fmla="*/ 367776 w 540299"/>
              <a:gd name="connsiteY5" fmla="*/ 752787 h 752787"/>
              <a:gd name="connsiteX6" fmla="*/ 390810 w 540299"/>
              <a:gd name="connsiteY6" fmla="*/ 608395 h 752787"/>
              <a:gd name="connsiteX7" fmla="*/ 297172 w 540299"/>
              <a:gd name="connsiteY7" fmla="*/ 469951 h 752787"/>
              <a:gd name="connsiteX8" fmla="*/ 0 w 540299"/>
              <a:gd name="connsiteY8" fmla="*/ 412406 h 752787"/>
              <a:gd name="connsiteX9" fmla="*/ 0 w 540299"/>
              <a:gd name="connsiteY9" fmla="*/ 0 h 752787"/>
              <a:gd name="connsiteX0" fmla="*/ 0 w 823792"/>
              <a:gd name="connsiteY0" fmla="*/ 0 h 752787"/>
              <a:gd name="connsiteX1" fmla="*/ 152013 w 823792"/>
              <a:gd name="connsiteY1" fmla="*/ 0 h 752787"/>
              <a:gd name="connsiteX2" fmla="*/ 152013 w 823792"/>
              <a:gd name="connsiteY2" fmla="*/ 191208 h 752787"/>
              <a:gd name="connsiteX3" fmla="*/ 823792 w 823792"/>
              <a:gd name="connsiteY3" fmla="*/ 487079 h 752787"/>
              <a:gd name="connsiteX4" fmla="*/ 540299 w 823792"/>
              <a:gd name="connsiteY4" fmla="*/ 704436 h 752787"/>
              <a:gd name="connsiteX5" fmla="*/ 367776 w 823792"/>
              <a:gd name="connsiteY5" fmla="*/ 752787 h 752787"/>
              <a:gd name="connsiteX6" fmla="*/ 390810 w 823792"/>
              <a:gd name="connsiteY6" fmla="*/ 608395 h 752787"/>
              <a:gd name="connsiteX7" fmla="*/ 297172 w 823792"/>
              <a:gd name="connsiteY7" fmla="*/ 469951 h 752787"/>
              <a:gd name="connsiteX8" fmla="*/ 0 w 823792"/>
              <a:gd name="connsiteY8" fmla="*/ 412406 h 752787"/>
              <a:gd name="connsiteX9" fmla="*/ 0 w 823792"/>
              <a:gd name="connsiteY9" fmla="*/ 0 h 752787"/>
              <a:gd name="connsiteX0" fmla="*/ 0 w 823792"/>
              <a:gd name="connsiteY0" fmla="*/ 0 h 752787"/>
              <a:gd name="connsiteX1" fmla="*/ 152013 w 823792"/>
              <a:gd name="connsiteY1" fmla="*/ 0 h 752787"/>
              <a:gd name="connsiteX2" fmla="*/ 152013 w 823792"/>
              <a:gd name="connsiteY2" fmla="*/ 191208 h 752787"/>
              <a:gd name="connsiteX3" fmla="*/ 735678 w 823792"/>
              <a:gd name="connsiteY3" fmla="*/ 450307 h 752787"/>
              <a:gd name="connsiteX4" fmla="*/ 823792 w 823792"/>
              <a:gd name="connsiteY4" fmla="*/ 487079 h 752787"/>
              <a:gd name="connsiteX5" fmla="*/ 540299 w 823792"/>
              <a:gd name="connsiteY5" fmla="*/ 704436 h 752787"/>
              <a:gd name="connsiteX6" fmla="*/ 367776 w 823792"/>
              <a:gd name="connsiteY6" fmla="*/ 752787 h 752787"/>
              <a:gd name="connsiteX7" fmla="*/ 390810 w 823792"/>
              <a:gd name="connsiteY7" fmla="*/ 608395 h 752787"/>
              <a:gd name="connsiteX8" fmla="*/ 297172 w 823792"/>
              <a:gd name="connsiteY8" fmla="*/ 469951 h 752787"/>
              <a:gd name="connsiteX9" fmla="*/ 0 w 823792"/>
              <a:gd name="connsiteY9" fmla="*/ 412406 h 752787"/>
              <a:gd name="connsiteX10" fmla="*/ 0 w 823792"/>
              <a:gd name="connsiteY10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152013 w 949750"/>
              <a:gd name="connsiteY2" fmla="*/ 191208 h 752787"/>
              <a:gd name="connsiteX3" fmla="*/ 949750 w 949750"/>
              <a:gd name="connsiteY3" fmla="*/ 351834 h 752787"/>
              <a:gd name="connsiteX4" fmla="*/ 823792 w 949750"/>
              <a:gd name="connsiteY4" fmla="*/ 487079 h 752787"/>
              <a:gd name="connsiteX5" fmla="*/ 540299 w 949750"/>
              <a:gd name="connsiteY5" fmla="*/ 704436 h 752787"/>
              <a:gd name="connsiteX6" fmla="*/ 367776 w 949750"/>
              <a:gd name="connsiteY6" fmla="*/ 752787 h 752787"/>
              <a:gd name="connsiteX7" fmla="*/ 390810 w 949750"/>
              <a:gd name="connsiteY7" fmla="*/ 608395 h 752787"/>
              <a:gd name="connsiteX8" fmla="*/ 297172 w 949750"/>
              <a:gd name="connsiteY8" fmla="*/ 469951 h 752787"/>
              <a:gd name="connsiteX9" fmla="*/ 0 w 949750"/>
              <a:gd name="connsiteY9" fmla="*/ 412406 h 752787"/>
              <a:gd name="connsiteX10" fmla="*/ 0 w 949750"/>
              <a:gd name="connsiteY10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152013 w 949750"/>
              <a:gd name="connsiteY2" fmla="*/ 191208 h 752787"/>
              <a:gd name="connsiteX3" fmla="*/ 682378 w 949750"/>
              <a:gd name="connsiteY3" fmla="*/ 417357 h 752787"/>
              <a:gd name="connsiteX4" fmla="*/ 949750 w 949750"/>
              <a:gd name="connsiteY4" fmla="*/ 351834 h 752787"/>
              <a:gd name="connsiteX5" fmla="*/ 823792 w 949750"/>
              <a:gd name="connsiteY5" fmla="*/ 487079 h 752787"/>
              <a:gd name="connsiteX6" fmla="*/ 540299 w 949750"/>
              <a:gd name="connsiteY6" fmla="*/ 704436 h 752787"/>
              <a:gd name="connsiteX7" fmla="*/ 367776 w 949750"/>
              <a:gd name="connsiteY7" fmla="*/ 752787 h 752787"/>
              <a:gd name="connsiteX8" fmla="*/ 390810 w 949750"/>
              <a:gd name="connsiteY8" fmla="*/ 608395 h 752787"/>
              <a:gd name="connsiteX9" fmla="*/ 297172 w 949750"/>
              <a:gd name="connsiteY9" fmla="*/ 469951 h 752787"/>
              <a:gd name="connsiteX10" fmla="*/ 0 w 949750"/>
              <a:gd name="connsiteY10" fmla="*/ 412406 h 752787"/>
              <a:gd name="connsiteX11" fmla="*/ 0 w 949750"/>
              <a:gd name="connsiteY11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152013 w 949750"/>
              <a:gd name="connsiteY2" fmla="*/ 191208 h 752787"/>
              <a:gd name="connsiteX3" fmla="*/ 876513 w 949750"/>
              <a:gd name="connsiteY3" fmla="*/ 315341 h 752787"/>
              <a:gd name="connsiteX4" fmla="*/ 949750 w 949750"/>
              <a:gd name="connsiteY4" fmla="*/ 351834 h 752787"/>
              <a:gd name="connsiteX5" fmla="*/ 823792 w 949750"/>
              <a:gd name="connsiteY5" fmla="*/ 487079 h 752787"/>
              <a:gd name="connsiteX6" fmla="*/ 540299 w 949750"/>
              <a:gd name="connsiteY6" fmla="*/ 704436 h 752787"/>
              <a:gd name="connsiteX7" fmla="*/ 367776 w 949750"/>
              <a:gd name="connsiteY7" fmla="*/ 752787 h 752787"/>
              <a:gd name="connsiteX8" fmla="*/ 390810 w 949750"/>
              <a:gd name="connsiteY8" fmla="*/ 608395 h 752787"/>
              <a:gd name="connsiteX9" fmla="*/ 297172 w 949750"/>
              <a:gd name="connsiteY9" fmla="*/ 469951 h 752787"/>
              <a:gd name="connsiteX10" fmla="*/ 0 w 949750"/>
              <a:gd name="connsiteY10" fmla="*/ 412406 h 752787"/>
              <a:gd name="connsiteX11" fmla="*/ 0 w 949750"/>
              <a:gd name="connsiteY11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152013 w 949750"/>
              <a:gd name="connsiteY2" fmla="*/ 191208 h 752787"/>
              <a:gd name="connsiteX3" fmla="*/ 760150 w 949750"/>
              <a:gd name="connsiteY3" fmla="*/ 289023 h 752787"/>
              <a:gd name="connsiteX4" fmla="*/ 876513 w 949750"/>
              <a:gd name="connsiteY4" fmla="*/ 315341 h 752787"/>
              <a:gd name="connsiteX5" fmla="*/ 949750 w 949750"/>
              <a:gd name="connsiteY5" fmla="*/ 351834 h 752787"/>
              <a:gd name="connsiteX6" fmla="*/ 823792 w 949750"/>
              <a:gd name="connsiteY6" fmla="*/ 487079 h 752787"/>
              <a:gd name="connsiteX7" fmla="*/ 540299 w 949750"/>
              <a:gd name="connsiteY7" fmla="*/ 704436 h 752787"/>
              <a:gd name="connsiteX8" fmla="*/ 367776 w 949750"/>
              <a:gd name="connsiteY8" fmla="*/ 752787 h 752787"/>
              <a:gd name="connsiteX9" fmla="*/ 390810 w 949750"/>
              <a:gd name="connsiteY9" fmla="*/ 608395 h 752787"/>
              <a:gd name="connsiteX10" fmla="*/ 297172 w 949750"/>
              <a:gd name="connsiteY10" fmla="*/ 469951 h 752787"/>
              <a:gd name="connsiteX11" fmla="*/ 0 w 949750"/>
              <a:gd name="connsiteY11" fmla="*/ 412406 h 752787"/>
              <a:gd name="connsiteX12" fmla="*/ 0 w 949750"/>
              <a:gd name="connsiteY12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152013 w 949750"/>
              <a:gd name="connsiteY2" fmla="*/ 191208 h 752787"/>
              <a:gd name="connsiteX3" fmla="*/ 701284 w 949750"/>
              <a:gd name="connsiteY3" fmla="*/ 319152 h 752787"/>
              <a:gd name="connsiteX4" fmla="*/ 876513 w 949750"/>
              <a:gd name="connsiteY4" fmla="*/ 315341 h 752787"/>
              <a:gd name="connsiteX5" fmla="*/ 949750 w 949750"/>
              <a:gd name="connsiteY5" fmla="*/ 351834 h 752787"/>
              <a:gd name="connsiteX6" fmla="*/ 823792 w 949750"/>
              <a:gd name="connsiteY6" fmla="*/ 487079 h 752787"/>
              <a:gd name="connsiteX7" fmla="*/ 540299 w 949750"/>
              <a:gd name="connsiteY7" fmla="*/ 704436 h 752787"/>
              <a:gd name="connsiteX8" fmla="*/ 367776 w 949750"/>
              <a:gd name="connsiteY8" fmla="*/ 752787 h 752787"/>
              <a:gd name="connsiteX9" fmla="*/ 390810 w 949750"/>
              <a:gd name="connsiteY9" fmla="*/ 608395 h 752787"/>
              <a:gd name="connsiteX10" fmla="*/ 297172 w 949750"/>
              <a:gd name="connsiteY10" fmla="*/ 469951 h 752787"/>
              <a:gd name="connsiteX11" fmla="*/ 0 w 949750"/>
              <a:gd name="connsiteY11" fmla="*/ 412406 h 752787"/>
              <a:gd name="connsiteX12" fmla="*/ 0 w 949750"/>
              <a:gd name="connsiteY12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152013 w 949750"/>
              <a:gd name="connsiteY2" fmla="*/ 191208 h 752787"/>
              <a:gd name="connsiteX3" fmla="*/ 679910 w 949750"/>
              <a:gd name="connsiteY3" fmla="*/ 353396 h 752787"/>
              <a:gd name="connsiteX4" fmla="*/ 876513 w 949750"/>
              <a:gd name="connsiteY4" fmla="*/ 315341 h 752787"/>
              <a:gd name="connsiteX5" fmla="*/ 949750 w 949750"/>
              <a:gd name="connsiteY5" fmla="*/ 351834 h 752787"/>
              <a:gd name="connsiteX6" fmla="*/ 823792 w 949750"/>
              <a:gd name="connsiteY6" fmla="*/ 487079 h 752787"/>
              <a:gd name="connsiteX7" fmla="*/ 540299 w 949750"/>
              <a:gd name="connsiteY7" fmla="*/ 704436 h 752787"/>
              <a:gd name="connsiteX8" fmla="*/ 367776 w 949750"/>
              <a:gd name="connsiteY8" fmla="*/ 752787 h 752787"/>
              <a:gd name="connsiteX9" fmla="*/ 390810 w 949750"/>
              <a:gd name="connsiteY9" fmla="*/ 608395 h 752787"/>
              <a:gd name="connsiteX10" fmla="*/ 297172 w 949750"/>
              <a:gd name="connsiteY10" fmla="*/ 469951 h 752787"/>
              <a:gd name="connsiteX11" fmla="*/ 0 w 949750"/>
              <a:gd name="connsiteY11" fmla="*/ 412406 h 752787"/>
              <a:gd name="connsiteX12" fmla="*/ 0 w 949750"/>
              <a:gd name="connsiteY12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152013 w 949750"/>
              <a:gd name="connsiteY2" fmla="*/ 191208 h 752787"/>
              <a:gd name="connsiteX3" fmla="*/ 667091 w 949750"/>
              <a:gd name="connsiteY3" fmla="*/ 334372 h 752787"/>
              <a:gd name="connsiteX4" fmla="*/ 876513 w 949750"/>
              <a:gd name="connsiteY4" fmla="*/ 315341 h 752787"/>
              <a:gd name="connsiteX5" fmla="*/ 949750 w 949750"/>
              <a:gd name="connsiteY5" fmla="*/ 351834 h 752787"/>
              <a:gd name="connsiteX6" fmla="*/ 823792 w 949750"/>
              <a:gd name="connsiteY6" fmla="*/ 487079 h 752787"/>
              <a:gd name="connsiteX7" fmla="*/ 540299 w 949750"/>
              <a:gd name="connsiteY7" fmla="*/ 704436 h 752787"/>
              <a:gd name="connsiteX8" fmla="*/ 367776 w 949750"/>
              <a:gd name="connsiteY8" fmla="*/ 752787 h 752787"/>
              <a:gd name="connsiteX9" fmla="*/ 390810 w 949750"/>
              <a:gd name="connsiteY9" fmla="*/ 608395 h 752787"/>
              <a:gd name="connsiteX10" fmla="*/ 297172 w 949750"/>
              <a:gd name="connsiteY10" fmla="*/ 469951 h 752787"/>
              <a:gd name="connsiteX11" fmla="*/ 0 w 949750"/>
              <a:gd name="connsiteY11" fmla="*/ 412406 h 752787"/>
              <a:gd name="connsiteX12" fmla="*/ 0 w 949750"/>
              <a:gd name="connsiteY12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152013 w 949750"/>
              <a:gd name="connsiteY2" fmla="*/ 191208 h 752787"/>
              <a:gd name="connsiteX3" fmla="*/ 504303 w 949750"/>
              <a:gd name="connsiteY3" fmla="*/ 298895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152013 w 949750"/>
              <a:gd name="connsiteY2" fmla="*/ 191208 h 752787"/>
              <a:gd name="connsiteX3" fmla="*/ 483014 w 949750"/>
              <a:gd name="connsiteY3" fmla="*/ 394128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152013 w 949750"/>
              <a:gd name="connsiteY2" fmla="*/ 191208 h 752787"/>
              <a:gd name="connsiteX3" fmla="*/ 470784 w 949750"/>
              <a:gd name="connsiteY3" fmla="*/ 369749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378619 w 949750"/>
              <a:gd name="connsiteY2" fmla="*/ 336677 h 752787"/>
              <a:gd name="connsiteX3" fmla="*/ 470784 w 949750"/>
              <a:gd name="connsiteY3" fmla="*/ 369749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378619 w 949750"/>
              <a:gd name="connsiteY2" fmla="*/ 336677 h 752787"/>
              <a:gd name="connsiteX3" fmla="*/ 465150 w 949750"/>
              <a:gd name="connsiteY3" fmla="*/ 384037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378619 w 949750"/>
              <a:gd name="connsiteY2" fmla="*/ 336677 h 752787"/>
              <a:gd name="connsiteX3" fmla="*/ 471061 w 949750"/>
              <a:gd name="connsiteY3" fmla="*/ 354873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373868 w 949750"/>
              <a:gd name="connsiteY2" fmla="*/ 342932 h 752787"/>
              <a:gd name="connsiteX3" fmla="*/ 471061 w 949750"/>
              <a:gd name="connsiteY3" fmla="*/ 354873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373868 w 949750"/>
              <a:gd name="connsiteY2" fmla="*/ 342932 h 752787"/>
              <a:gd name="connsiteX3" fmla="*/ 471061 w 949750"/>
              <a:gd name="connsiteY3" fmla="*/ 354873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373868 w 949750"/>
              <a:gd name="connsiteY2" fmla="*/ 342932 h 752787"/>
              <a:gd name="connsiteX3" fmla="*/ 471061 w 949750"/>
              <a:gd name="connsiteY3" fmla="*/ 354873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0 w 949750"/>
              <a:gd name="connsiteY0" fmla="*/ 0 h 752787"/>
              <a:gd name="connsiteX1" fmla="*/ 152013 w 949750"/>
              <a:gd name="connsiteY1" fmla="*/ 0 h 752787"/>
              <a:gd name="connsiteX2" fmla="*/ 373868 w 949750"/>
              <a:gd name="connsiteY2" fmla="*/ 342932 h 752787"/>
              <a:gd name="connsiteX3" fmla="*/ 471061 w 949750"/>
              <a:gd name="connsiteY3" fmla="*/ 354873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0 w 949750"/>
              <a:gd name="connsiteY0" fmla="*/ 0 h 752787"/>
              <a:gd name="connsiteX1" fmla="*/ 465700 w 949750"/>
              <a:gd name="connsiteY1" fmla="*/ 80492 h 752787"/>
              <a:gd name="connsiteX2" fmla="*/ 373868 w 949750"/>
              <a:gd name="connsiteY2" fmla="*/ 342932 h 752787"/>
              <a:gd name="connsiteX3" fmla="*/ 471061 w 949750"/>
              <a:gd name="connsiteY3" fmla="*/ 354873 h 752787"/>
              <a:gd name="connsiteX4" fmla="*/ 667091 w 949750"/>
              <a:gd name="connsiteY4" fmla="*/ 334372 h 752787"/>
              <a:gd name="connsiteX5" fmla="*/ 876513 w 949750"/>
              <a:gd name="connsiteY5" fmla="*/ 315341 h 752787"/>
              <a:gd name="connsiteX6" fmla="*/ 949750 w 949750"/>
              <a:gd name="connsiteY6" fmla="*/ 351834 h 752787"/>
              <a:gd name="connsiteX7" fmla="*/ 823792 w 949750"/>
              <a:gd name="connsiteY7" fmla="*/ 487079 h 752787"/>
              <a:gd name="connsiteX8" fmla="*/ 540299 w 949750"/>
              <a:gd name="connsiteY8" fmla="*/ 704436 h 752787"/>
              <a:gd name="connsiteX9" fmla="*/ 367776 w 949750"/>
              <a:gd name="connsiteY9" fmla="*/ 752787 h 752787"/>
              <a:gd name="connsiteX10" fmla="*/ 390810 w 949750"/>
              <a:gd name="connsiteY10" fmla="*/ 608395 h 752787"/>
              <a:gd name="connsiteX11" fmla="*/ 297172 w 949750"/>
              <a:gd name="connsiteY11" fmla="*/ 469951 h 752787"/>
              <a:gd name="connsiteX12" fmla="*/ 0 w 949750"/>
              <a:gd name="connsiteY12" fmla="*/ 412406 h 752787"/>
              <a:gd name="connsiteX13" fmla="*/ 0 w 949750"/>
              <a:gd name="connsiteY13" fmla="*/ 0 h 752787"/>
              <a:gd name="connsiteX0" fmla="*/ 69024 w 949750"/>
              <a:gd name="connsiteY0" fmla="*/ 0 h 751989"/>
              <a:gd name="connsiteX1" fmla="*/ 465700 w 949750"/>
              <a:gd name="connsiteY1" fmla="*/ 79694 h 751989"/>
              <a:gd name="connsiteX2" fmla="*/ 373868 w 949750"/>
              <a:gd name="connsiteY2" fmla="*/ 342134 h 751989"/>
              <a:gd name="connsiteX3" fmla="*/ 471061 w 949750"/>
              <a:gd name="connsiteY3" fmla="*/ 354075 h 751989"/>
              <a:gd name="connsiteX4" fmla="*/ 667091 w 949750"/>
              <a:gd name="connsiteY4" fmla="*/ 333574 h 751989"/>
              <a:gd name="connsiteX5" fmla="*/ 876513 w 949750"/>
              <a:gd name="connsiteY5" fmla="*/ 314543 h 751989"/>
              <a:gd name="connsiteX6" fmla="*/ 949750 w 949750"/>
              <a:gd name="connsiteY6" fmla="*/ 351036 h 751989"/>
              <a:gd name="connsiteX7" fmla="*/ 823792 w 949750"/>
              <a:gd name="connsiteY7" fmla="*/ 486281 h 751989"/>
              <a:gd name="connsiteX8" fmla="*/ 540299 w 949750"/>
              <a:gd name="connsiteY8" fmla="*/ 703638 h 751989"/>
              <a:gd name="connsiteX9" fmla="*/ 367776 w 949750"/>
              <a:gd name="connsiteY9" fmla="*/ 751989 h 751989"/>
              <a:gd name="connsiteX10" fmla="*/ 390810 w 949750"/>
              <a:gd name="connsiteY10" fmla="*/ 607597 h 751989"/>
              <a:gd name="connsiteX11" fmla="*/ 297172 w 949750"/>
              <a:gd name="connsiteY11" fmla="*/ 469153 h 751989"/>
              <a:gd name="connsiteX12" fmla="*/ 0 w 949750"/>
              <a:gd name="connsiteY12" fmla="*/ 411608 h 751989"/>
              <a:gd name="connsiteX13" fmla="*/ 69024 w 949750"/>
              <a:gd name="connsiteY13" fmla="*/ 0 h 751989"/>
              <a:gd name="connsiteX0" fmla="*/ 97307 w 949750"/>
              <a:gd name="connsiteY0" fmla="*/ 0 h 738045"/>
              <a:gd name="connsiteX1" fmla="*/ 465700 w 949750"/>
              <a:gd name="connsiteY1" fmla="*/ 65750 h 738045"/>
              <a:gd name="connsiteX2" fmla="*/ 373868 w 949750"/>
              <a:gd name="connsiteY2" fmla="*/ 328190 h 738045"/>
              <a:gd name="connsiteX3" fmla="*/ 471061 w 949750"/>
              <a:gd name="connsiteY3" fmla="*/ 340131 h 738045"/>
              <a:gd name="connsiteX4" fmla="*/ 667091 w 949750"/>
              <a:gd name="connsiteY4" fmla="*/ 319630 h 738045"/>
              <a:gd name="connsiteX5" fmla="*/ 876513 w 949750"/>
              <a:gd name="connsiteY5" fmla="*/ 300599 h 738045"/>
              <a:gd name="connsiteX6" fmla="*/ 949750 w 949750"/>
              <a:gd name="connsiteY6" fmla="*/ 337092 h 738045"/>
              <a:gd name="connsiteX7" fmla="*/ 823792 w 949750"/>
              <a:gd name="connsiteY7" fmla="*/ 472337 h 738045"/>
              <a:gd name="connsiteX8" fmla="*/ 540299 w 949750"/>
              <a:gd name="connsiteY8" fmla="*/ 689694 h 738045"/>
              <a:gd name="connsiteX9" fmla="*/ 367776 w 949750"/>
              <a:gd name="connsiteY9" fmla="*/ 738045 h 738045"/>
              <a:gd name="connsiteX10" fmla="*/ 390810 w 949750"/>
              <a:gd name="connsiteY10" fmla="*/ 593653 h 738045"/>
              <a:gd name="connsiteX11" fmla="*/ 297172 w 949750"/>
              <a:gd name="connsiteY11" fmla="*/ 455209 h 738045"/>
              <a:gd name="connsiteX12" fmla="*/ 0 w 949750"/>
              <a:gd name="connsiteY12" fmla="*/ 397664 h 738045"/>
              <a:gd name="connsiteX13" fmla="*/ 97307 w 949750"/>
              <a:gd name="connsiteY13" fmla="*/ 0 h 738045"/>
              <a:gd name="connsiteX0" fmla="*/ 47928 w 949750"/>
              <a:gd name="connsiteY0" fmla="*/ 0 h 732622"/>
              <a:gd name="connsiteX1" fmla="*/ 465700 w 949750"/>
              <a:gd name="connsiteY1" fmla="*/ 60327 h 732622"/>
              <a:gd name="connsiteX2" fmla="*/ 373868 w 949750"/>
              <a:gd name="connsiteY2" fmla="*/ 322767 h 732622"/>
              <a:gd name="connsiteX3" fmla="*/ 471061 w 949750"/>
              <a:gd name="connsiteY3" fmla="*/ 334708 h 732622"/>
              <a:gd name="connsiteX4" fmla="*/ 667091 w 949750"/>
              <a:gd name="connsiteY4" fmla="*/ 314207 h 732622"/>
              <a:gd name="connsiteX5" fmla="*/ 876513 w 949750"/>
              <a:gd name="connsiteY5" fmla="*/ 295176 h 732622"/>
              <a:gd name="connsiteX6" fmla="*/ 949750 w 949750"/>
              <a:gd name="connsiteY6" fmla="*/ 331669 h 732622"/>
              <a:gd name="connsiteX7" fmla="*/ 823792 w 949750"/>
              <a:gd name="connsiteY7" fmla="*/ 466914 h 732622"/>
              <a:gd name="connsiteX8" fmla="*/ 540299 w 949750"/>
              <a:gd name="connsiteY8" fmla="*/ 684271 h 732622"/>
              <a:gd name="connsiteX9" fmla="*/ 367776 w 949750"/>
              <a:gd name="connsiteY9" fmla="*/ 732622 h 732622"/>
              <a:gd name="connsiteX10" fmla="*/ 390810 w 949750"/>
              <a:gd name="connsiteY10" fmla="*/ 588230 h 732622"/>
              <a:gd name="connsiteX11" fmla="*/ 297172 w 949750"/>
              <a:gd name="connsiteY11" fmla="*/ 449786 h 732622"/>
              <a:gd name="connsiteX12" fmla="*/ 0 w 949750"/>
              <a:gd name="connsiteY12" fmla="*/ 392241 h 732622"/>
              <a:gd name="connsiteX13" fmla="*/ 47928 w 949750"/>
              <a:gd name="connsiteY13" fmla="*/ 0 h 732622"/>
              <a:gd name="connsiteX0" fmla="*/ 47928 w 949750"/>
              <a:gd name="connsiteY0" fmla="*/ 0 h 732622"/>
              <a:gd name="connsiteX1" fmla="*/ 157621 w 949750"/>
              <a:gd name="connsiteY1" fmla="*/ 14672 h 732622"/>
              <a:gd name="connsiteX2" fmla="*/ 465700 w 949750"/>
              <a:gd name="connsiteY2" fmla="*/ 60327 h 732622"/>
              <a:gd name="connsiteX3" fmla="*/ 373868 w 949750"/>
              <a:gd name="connsiteY3" fmla="*/ 322767 h 732622"/>
              <a:gd name="connsiteX4" fmla="*/ 471061 w 949750"/>
              <a:gd name="connsiteY4" fmla="*/ 334708 h 732622"/>
              <a:gd name="connsiteX5" fmla="*/ 667091 w 949750"/>
              <a:gd name="connsiteY5" fmla="*/ 314207 h 732622"/>
              <a:gd name="connsiteX6" fmla="*/ 876513 w 949750"/>
              <a:gd name="connsiteY6" fmla="*/ 295176 h 732622"/>
              <a:gd name="connsiteX7" fmla="*/ 949750 w 949750"/>
              <a:gd name="connsiteY7" fmla="*/ 331669 h 732622"/>
              <a:gd name="connsiteX8" fmla="*/ 823792 w 949750"/>
              <a:gd name="connsiteY8" fmla="*/ 466914 h 732622"/>
              <a:gd name="connsiteX9" fmla="*/ 540299 w 949750"/>
              <a:gd name="connsiteY9" fmla="*/ 684271 h 732622"/>
              <a:gd name="connsiteX10" fmla="*/ 367776 w 949750"/>
              <a:gd name="connsiteY10" fmla="*/ 732622 h 732622"/>
              <a:gd name="connsiteX11" fmla="*/ 390810 w 949750"/>
              <a:gd name="connsiteY11" fmla="*/ 588230 h 732622"/>
              <a:gd name="connsiteX12" fmla="*/ 297172 w 949750"/>
              <a:gd name="connsiteY12" fmla="*/ 449786 h 732622"/>
              <a:gd name="connsiteX13" fmla="*/ 0 w 949750"/>
              <a:gd name="connsiteY13" fmla="*/ 392241 h 732622"/>
              <a:gd name="connsiteX14" fmla="*/ 47928 w 949750"/>
              <a:gd name="connsiteY14" fmla="*/ 0 h 732622"/>
              <a:gd name="connsiteX0" fmla="*/ 47928 w 949750"/>
              <a:gd name="connsiteY0" fmla="*/ 210809 h 943431"/>
              <a:gd name="connsiteX1" fmla="*/ 350396 w 949750"/>
              <a:gd name="connsiteY1" fmla="*/ 0 h 943431"/>
              <a:gd name="connsiteX2" fmla="*/ 465700 w 949750"/>
              <a:gd name="connsiteY2" fmla="*/ 271136 h 943431"/>
              <a:gd name="connsiteX3" fmla="*/ 373868 w 949750"/>
              <a:gd name="connsiteY3" fmla="*/ 533576 h 943431"/>
              <a:gd name="connsiteX4" fmla="*/ 471061 w 949750"/>
              <a:gd name="connsiteY4" fmla="*/ 545517 h 943431"/>
              <a:gd name="connsiteX5" fmla="*/ 667091 w 949750"/>
              <a:gd name="connsiteY5" fmla="*/ 525016 h 943431"/>
              <a:gd name="connsiteX6" fmla="*/ 876513 w 949750"/>
              <a:gd name="connsiteY6" fmla="*/ 505985 h 943431"/>
              <a:gd name="connsiteX7" fmla="*/ 949750 w 949750"/>
              <a:gd name="connsiteY7" fmla="*/ 542478 h 943431"/>
              <a:gd name="connsiteX8" fmla="*/ 823792 w 949750"/>
              <a:gd name="connsiteY8" fmla="*/ 677723 h 943431"/>
              <a:gd name="connsiteX9" fmla="*/ 540299 w 949750"/>
              <a:gd name="connsiteY9" fmla="*/ 895080 h 943431"/>
              <a:gd name="connsiteX10" fmla="*/ 367776 w 949750"/>
              <a:gd name="connsiteY10" fmla="*/ 943431 h 943431"/>
              <a:gd name="connsiteX11" fmla="*/ 390810 w 949750"/>
              <a:gd name="connsiteY11" fmla="*/ 799039 h 943431"/>
              <a:gd name="connsiteX12" fmla="*/ 297172 w 949750"/>
              <a:gd name="connsiteY12" fmla="*/ 660595 h 943431"/>
              <a:gd name="connsiteX13" fmla="*/ 0 w 949750"/>
              <a:gd name="connsiteY13" fmla="*/ 603050 h 943431"/>
              <a:gd name="connsiteX14" fmla="*/ 47928 w 949750"/>
              <a:gd name="connsiteY14" fmla="*/ 210809 h 943431"/>
              <a:gd name="connsiteX0" fmla="*/ 69663 w 949750"/>
              <a:gd name="connsiteY0" fmla="*/ 222680 h 943431"/>
              <a:gd name="connsiteX1" fmla="*/ 350396 w 949750"/>
              <a:gd name="connsiteY1" fmla="*/ 0 h 943431"/>
              <a:gd name="connsiteX2" fmla="*/ 465700 w 949750"/>
              <a:gd name="connsiteY2" fmla="*/ 271136 h 943431"/>
              <a:gd name="connsiteX3" fmla="*/ 373868 w 949750"/>
              <a:gd name="connsiteY3" fmla="*/ 533576 h 943431"/>
              <a:gd name="connsiteX4" fmla="*/ 471061 w 949750"/>
              <a:gd name="connsiteY4" fmla="*/ 545517 h 943431"/>
              <a:gd name="connsiteX5" fmla="*/ 667091 w 949750"/>
              <a:gd name="connsiteY5" fmla="*/ 525016 h 943431"/>
              <a:gd name="connsiteX6" fmla="*/ 876513 w 949750"/>
              <a:gd name="connsiteY6" fmla="*/ 505985 h 943431"/>
              <a:gd name="connsiteX7" fmla="*/ 949750 w 949750"/>
              <a:gd name="connsiteY7" fmla="*/ 542478 h 943431"/>
              <a:gd name="connsiteX8" fmla="*/ 823792 w 949750"/>
              <a:gd name="connsiteY8" fmla="*/ 677723 h 943431"/>
              <a:gd name="connsiteX9" fmla="*/ 540299 w 949750"/>
              <a:gd name="connsiteY9" fmla="*/ 895080 h 943431"/>
              <a:gd name="connsiteX10" fmla="*/ 367776 w 949750"/>
              <a:gd name="connsiteY10" fmla="*/ 943431 h 943431"/>
              <a:gd name="connsiteX11" fmla="*/ 390810 w 949750"/>
              <a:gd name="connsiteY11" fmla="*/ 799039 h 943431"/>
              <a:gd name="connsiteX12" fmla="*/ 297172 w 949750"/>
              <a:gd name="connsiteY12" fmla="*/ 660595 h 943431"/>
              <a:gd name="connsiteX13" fmla="*/ 0 w 949750"/>
              <a:gd name="connsiteY13" fmla="*/ 603050 h 943431"/>
              <a:gd name="connsiteX14" fmla="*/ 69663 w 949750"/>
              <a:gd name="connsiteY14" fmla="*/ 222680 h 943431"/>
              <a:gd name="connsiteX0" fmla="*/ 15734 w 949750"/>
              <a:gd name="connsiteY0" fmla="*/ 380733 h 943431"/>
              <a:gd name="connsiteX1" fmla="*/ 350396 w 949750"/>
              <a:gd name="connsiteY1" fmla="*/ 0 h 943431"/>
              <a:gd name="connsiteX2" fmla="*/ 465700 w 949750"/>
              <a:gd name="connsiteY2" fmla="*/ 271136 h 943431"/>
              <a:gd name="connsiteX3" fmla="*/ 373868 w 949750"/>
              <a:gd name="connsiteY3" fmla="*/ 533576 h 943431"/>
              <a:gd name="connsiteX4" fmla="*/ 471061 w 949750"/>
              <a:gd name="connsiteY4" fmla="*/ 545517 h 943431"/>
              <a:gd name="connsiteX5" fmla="*/ 667091 w 949750"/>
              <a:gd name="connsiteY5" fmla="*/ 525016 h 943431"/>
              <a:gd name="connsiteX6" fmla="*/ 876513 w 949750"/>
              <a:gd name="connsiteY6" fmla="*/ 505985 h 943431"/>
              <a:gd name="connsiteX7" fmla="*/ 949750 w 949750"/>
              <a:gd name="connsiteY7" fmla="*/ 542478 h 943431"/>
              <a:gd name="connsiteX8" fmla="*/ 823792 w 949750"/>
              <a:gd name="connsiteY8" fmla="*/ 677723 h 943431"/>
              <a:gd name="connsiteX9" fmla="*/ 540299 w 949750"/>
              <a:gd name="connsiteY9" fmla="*/ 895080 h 943431"/>
              <a:gd name="connsiteX10" fmla="*/ 367776 w 949750"/>
              <a:gd name="connsiteY10" fmla="*/ 943431 h 943431"/>
              <a:gd name="connsiteX11" fmla="*/ 390810 w 949750"/>
              <a:gd name="connsiteY11" fmla="*/ 799039 h 943431"/>
              <a:gd name="connsiteX12" fmla="*/ 297172 w 949750"/>
              <a:gd name="connsiteY12" fmla="*/ 660595 h 943431"/>
              <a:gd name="connsiteX13" fmla="*/ 0 w 949750"/>
              <a:gd name="connsiteY13" fmla="*/ 603050 h 943431"/>
              <a:gd name="connsiteX14" fmla="*/ 15734 w 949750"/>
              <a:gd name="connsiteY14" fmla="*/ 380733 h 943431"/>
              <a:gd name="connsiteX0" fmla="*/ 15734 w 949750"/>
              <a:gd name="connsiteY0" fmla="*/ 144145 h 706843"/>
              <a:gd name="connsiteX1" fmla="*/ 85936 w 949750"/>
              <a:gd name="connsiteY1" fmla="*/ 0 h 706843"/>
              <a:gd name="connsiteX2" fmla="*/ 465700 w 949750"/>
              <a:gd name="connsiteY2" fmla="*/ 34548 h 706843"/>
              <a:gd name="connsiteX3" fmla="*/ 373868 w 949750"/>
              <a:gd name="connsiteY3" fmla="*/ 296988 h 706843"/>
              <a:gd name="connsiteX4" fmla="*/ 471061 w 949750"/>
              <a:gd name="connsiteY4" fmla="*/ 308929 h 706843"/>
              <a:gd name="connsiteX5" fmla="*/ 667091 w 949750"/>
              <a:gd name="connsiteY5" fmla="*/ 288428 h 706843"/>
              <a:gd name="connsiteX6" fmla="*/ 876513 w 949750"/>
              <a:gd name="connsiteY6" fmla="*/ 269397 h 706843"/>
              <a:gd name="connsiteX7" fmla="*/ 949750 w 949750"/>
              <a:gd name="connsiteY7" fmla="*/ 305890 h 706843"/>
              <a:gd name="connsiteX8" fmla="*/ 823792 w 949750"/>
              <a:gd name="connsiteY8" fmla="*/ 441135 h 706843"/>
              <a:gd name="connsiteX9" fmla="*/ 540299 w 949750"/>
              <a:gd name="connsiteY9" fmla="*/ 658492 h 706843"/>
              <a:gd name="connsiteX10" fmla="*/ 367776 w 949750"/>
              <a:gd name="connsiteY10" fmla="*/ 706843 h 706843"/>
              <a:gd name="connsiteX11" fmla="*/ 390810 w 949750"/>
              <a:gd name="connsiteY11" fmla="*/ 562451 h 706843"/>
              <a:gd name="connsiteX12" fmla="*/ 297172 w 949750"/>
              <a:gd name="connsiteY12" fmla="*/ 424007 h 706843"/>
              <a:gd name="connsiteX13" fmla="*/ 0 w 949750"/>
              <a:gd name="connsiteY13" fmla="*/ 366462 h 706843"/>
              <a:gd name="connsiteX14" fmla="*/ 15734 w 949750"/>
              <a:gd name="connsiteY14" fmla="*/ 144145 h 706843"/>
              <a:gd name="connsiteX0" fmla="*/ 15734 w 949750"/>
              <a:gd name="connsiteY0" fmla="*/ 144145 h 706843"/>
              <a:gd name="connsiteX1" fmla="*/ 85936 w 949750"/>
              <a:gd name="connsiteY1" fmla="*/ 0 h 706843"/>
              <a:gd name="connsiteX2" fmla="*/ 181152 w 949750"/>
              <a:gd name="connsiteY2" fmla="*/ 9092 h 706843"/>
              <a:gd name="connsiteX3" fmla="*/ 465700 w 949750"/>
              <a:gd name="connsiteY3" fmla="*/ 34548 h 706843"/>
              <a:gd name="connsiteX4" fmla="*/ 373868 w 949750"/>
              <a:gd name="connsiteY4" fmla="*/ 296988 h 706843"/>
              <a:gd name="connsiteX5" fmla="*/ 471061 w 949750"/>
              <a:gd name="connsiteY5" fmla="*/ 308929 h 706843"/>
              <a:gd name="connsiteX6" fmla="*/ 667091 w 949750"/>
              <a:gd name="connsiteY6" fmla="*/ 288428 h 706843"/>
              <a:gd name="connsiteX7" fmla="*/ 876513 w 949750"/>
              <a:gd name="connsiteY7" fmla="*/ 269397 h 706843"/>
              <a:gd name="connsiteX8" fmla="*/ 949750 w 949750"/>
              <a:gd name="connsiteY8" fmla="*/ 305890 h 706843"/>
              <a:gd name="connsiteX9" fmla="*/ 823792 w 949750"/>
              <a:gd name="connsiteY9" fmla="*/ 441135 h 706843"/>
              <a:gd name="connsiteX10" fmla="*/ 540299 w 949750"/>
              <a:gd name="connsiteY10" fmla="*/ 658492 h 706843"/>
              <a:gd name="connsiteX11" fmla="*/ 367776 w 949750"/>
              <a:gd name="connsiteY11" fmla="*/ 706843 h 706843"/>
              <a:gd name="connsiteX12" fmla="*/ 390810 w 949750"/>
              <a:gd name="connsiteY12" fmla="*/ 562451 h 706843"/>
              <a:gd name="connsiteX13" fmla="*/ 297172 w 949750"/>
              <a:gd name="connsiteY13" fmla="*/ 424007 h 706843"/>
              <a:gd name="connsiteX14" fmla="*/ 0 w 949750"/>
              <a:gd name="connsiteY14" fmla="*/ 366462 h 706843"/>
              <a:gd name="connsiteX15" fmla="*/ 15734 w 949750"/>
              <a:gd name="connsiteY15" fmla="*/ 144145 h 706843"/>
              <a:gd name="connsiteX0" fmla="*/ 15734 w 949750"/>
              <a:gd name="connsiteY0" fmla="*/ 356841 h 919539"/>
              <a:gd name="connsiteX1" fmla="*/ 85936 w 949750"/>
              <a:gd name="connsiteY1" fmla="*/ 212696 h 919539"/>
              <a:gd name="connsiteX2" fmla="*/ 284083 w 949750"/>
              <a:gd name="connsiteY2" fmla="*/ 0 h 919539"/>
              <a:gd name="connsiteX3" fmla="*/ 465700 w 949750"/>
              <a:gd name="connsiteY3" fmla="*/ 247244 h 919539"/>
              <a:gd name="connsiteX4" fmla="*/ 373868 w 949750"/>
              <a:gd name="connsiteY4" fmla="*/ 509684 h 919539"/>
              <a:gd name="connsiteX5" fmla="*/ 471061 w 949750"/>
              <a:gd name="connsiteY5" fmla="*/ 521625 h 919539"/>
              <a:gd name="connsiteX6" fmla="*/ 667091 w 949750"/>
              <a:gd name="connsiteY6" fmla="*/ 501124 h 919539"/>
              <a:gd name="connsiteX7" fmla="*/ 876513 w 949750"/>
              <a:gd name="connsiteY7" fmla="*/ 482093 h 919539"/>
              <a:gd name="connsiteX8" fmla="*/ 949750 w 949750"/>
              <a:gd name="connsiteY8" fmla="*/ 518586 h 919539"/>
              <a:gd name="connsiteX9" fmla="*/ 823792 w 949750"/>
              <a:gd name="connsiteY9" fmla="*/ 653831 h 919539"/>
              <a:gd name="connsiteX10" fmla="*/ 540299 w 949750"/>
              <a:gd name="connsiteY10" fmla="*/ 871188 h 919539"/>
              <a:gd name="connsiteX11" fmla="*/ 367776 w 949750"/>
              <a:gd name="connsiteY11" fmla="*/ 919539 h 919539"/>
              <a:gd name="connsiteX12" fmla="*/ 390810 w 949750"/>
              <a:gd name="connsiteY12" fmla="*/ 775147 h 919539"/>
              <a:gd name="connsiteX13" fmla="*/ 297172 w 949750"/>
              <a:gd name="connsiteY13" fmla="*/ 636703 h 919539"/>
              <a:gd name="connsiteX14" fmla="*/ 0 w 949750"/>
              <a:gd name="connsiteY14" fmla="*/ 579158 h 919539"/>
              <a:gd name="connsiteX15" fmla="*/ 15734 w 949750"/>
              <a:gd name="connsiteY15" fmla="*/ 356841 h 919539"/>
              <a:gd name="connsiteX0" fmla="*/ 15734 w 949750"/>
              <a:gd name="connsiteY0" fmla="*/ 356841 h 919539"/>
              <a:gd name="connsiteX1" fmla="*/ 85936 w 949750"/>
              <a:gd name="connsiteY1" fmla="*/ 212696 h 919539"/>
              <a:gd name="connsiteX2" fmla="*/ 284083 w 949750"/>
              <a:gd name="connsiteY2" fmla="*/ 0 h 919539"/>
              <a:gd name="connsiteX3" fmla="*/ 365456 w 949750"/>
              <a:gd name="connsiteY3" fmla="*/ 110562 h 919539"/>
              <a:gd name="connsiteX4" fmla="*/ 465700 w 949750"/>
              <a:gd name="connsiteY4" fmla="*/ 247244 h 919539"/>
              <a:gd name="connsiteX5" fmla="*/ 373868 w 949750"/>
              <a:gd name="connsiteY5" fmla="*/ 509684 h 919539"/>
              <a:gd name="connsiteX6" fmla="*/ 471061 w 949750"/>
              <a:gd name="connsiteY6" fmla="*/ 521625 h 919539"/>
              <a:gd name="connsiteX7" fmla="*/ 667091 w 949750"/>
              <a:gd name="connsiteY7" fmla="*/ 501124 h 919539"/>
              <a:gd name="connsiteX8" fmla="*/ 876513 w 949750"/>
              <a:gd name="connsiteY8" fmla="*/ 482093 h 919539"/>
              <a:gd name="connsiteX9" fmla="*/ 949750 w 949750"/>
              <a:gd name="connsiteY9" fmla="*/ 518586 h 919539"/>
              <a:gd name="connsiteX10" fmla="*/ 823792 w 949750"/>
              <a:gd name="connsiteY10" fmla="*/ 653831 h 919539"/>
              <a:gd name="connsiteX11" fmla="*/ 540299 w 949750"/>
              <a:gd name="connsiteY11" fmla="*/ 871188 h 919539"/>
              <a:gd name="connsiteX12" fmla="*/ 367776 w 949750"/>
              <a:gd name="connsiteY12" fmla="*/ 919539 h 919539"/>
              <a:gd name="connsiteX13" fmla="*/ 390810 w 949750"/>
              <a:gd name="connsiteY13" fmla="*/ 775147 h 919539"/>
              <a:gd name="connsiteX14" fmla="*/ 297172 w 949750"/>
              <a:gd name="connsiteY14" fmla="*/ 636703 h 919539"/>
              <a:gd name="connsiteX15" fmla="*/ 0 w 949750"/>
              <a:gd name="connsiteY15" fmla="*/ 579158 h 919539"/>
              <a:gd name="connsiteX16" fmla="*/ 15734 w 949750"/>
              <a:gd name="connsiteY16" fmla="*/ 356841 h 919539"/>
              <a:gd name="connsiteX0" fmla="*/ 15734 w 949750"/>
              <a:gd name="connsiteY0" fmla="*/ 455819 h 1018517"/>
              <a:gd name="connsiteX1" fmla="*/ 85936 w 949750"/>
              <a:gd name="connsiteY1" fmla="*/ 311674 h 1018517"/>
              <a:gd name="connsiteX2" fmla="*/ 284083 w 949750"/>
              <a:gd name="connsiteY2" fmla="*/ 98978 h 1018517"/>
              <a:gd name="connsiteX3" fmla="*/ 431809 w 949750"/>
              <a:gd name="connsiteY3" fmla="*/ 0 h 1018517"/>
              <a:gd name="connsiteX4" fmla="*/ 465700 w 949750"/>
              <a:gd name="connsiteY4" fmla="*/ 346222 h 1018517"/>
              <a:gd name="connsiteX5" fmla="*/ 373868 w 949750"/>
              <a:gd name="connsiteY5" fmla="*/ 608662 h 1018517"/>
              <a:gd name="connsiteX6" fmla="*/ 471061 w 949750"/>
              <a:gd name="connsiteY6" fmla="*/ 620603 h 1018517"/>
              <a:gd name="connsiteX7" fmla="*/ 667091 w 949750"/>
              <a:gd name="connsiteY7" fmla="*/ 600102 h 1018517"/>
              <a:gd name="connsiteX8" fmla="*/ 876513 w 949750"/>
              <a:gd name="connsiteY8" fmla="*/ 581071 h 1018517"/>
              <a:gd name="connsiteX9" fmla="*/ 949750 w 949750"/>
              <a:gd name="connsiteY9" fmla="*/ 617564 h 1018517"/>
              <a:gd name="connsiteX10" fmla="*/ 823792 w 949750"/>
              <a:gd name="connsiteY10" fmla="*/ 752809 h 1018517"/>
              <a:gd name="connsiteX11" fmla="*/ 540299 w 949750"/>
              <a:gd name="connsiteY11" fmla="*/ 970166 h 1018517"/>
              <a:gd name="connsiteX12" fmla="*/ 367776 w 949750"/>
              <a:gd name="connsiteY12" fmla="*/ 1018517 h 1018517"/>
              <a:gd name="connsiteX13" fmla="*/ 390810 w 949750"/>
              <a:gd name="connsiteY13" fmla="*/ 874125 h 1018517"/>
              <a:gd name="connsiteX14" fmla="*/ 297172 w 949750"/>
              <a:gd name="connsiteY14" fmla="*/ 735681 h 1018517"/>
              <a:gd name="connsiteX15" fmla="*/ 0 w 949750"/>
              <a:gd name="connsiteY15" fmla="*/ 678136 h 1018517"/>
              <a:gd name="connsiteX16" fmla="*/ 15734 w 949750"/>
              <a:gd name="connsiteY16" fmla="*/ 455819 h 1018517"/>
              <a:gd name="connsiteX0" fmla="*/ 15734 w 949750"/>
              <a:gd name="connsiteY0" fmla="*/ 455819 h 1018517"/>
              <a:gd name="connsiteX1" fmla="*/ 85936 w 949750"/>
              <a:gd name="connsiteY1" fmla="*/ 311674 h 1018517"/>
              <a:gd name="connsiteX2" fmla="*/ 284083 w 949750"/>
              <a:gd name="connsiteY2" fmla="*/ 98978 h 1018517"/>
              <a:gd name="connsiteX3" fmla="*/ 431809 w 949750"/>
              <a:gd name="connsiteY3" fmla="*/ 0 h 1018517"/>
              <a:gd name="connsiteX4" fmla="*/ 446644 w 949750"/>
              <a:gd name="connsiteY4" fmla="*/ 185925 h 1018517"/>
              <a:gd name="connsiteX5" fmla="*/ 465700 w 949750"/>
              <a:gd name="connsiteY5" fmla="*/ 346222 h 1018517"/>
              <a:gd name="connsiteX6" fmla="*/ 373868 w 949750"/>
              <a:gd name="connsiteY6" fmla="*/ 608662 h 1018517"/>
              <a:gd name="connsiteX7" fmla="*/ 471061 w 949750"/>
              <a:gd name="connsiteY7" fmla="*/ 620603 h 1018517"/>
              <a:gd name="connsiteX8" fmla="*/ 667091 w 949750"/>
              <a:gd name="connsiteY8" fmla="*/ 600102 h 1018517"/>
              <a:gd name="connsiteX9" fmla="*/ 876513 w 949750"/>
              <a:gd name="connsiteY9" fmla="*/ 581071 h 1018517"/>
              <a:gd name="connsiteX10" fmla="*/ 949750 w 949750"/>
              <a:gd name="connsiteY10" fmla="*/ 617564 h 1018517"/>
              <a:gd name="connsiteX11" fmla="*/ 823792 w 949750"/>
              <a:gd name="connsiteY11" fmla="*/ 752809 h 1018517"/>
              <a:gd name="connsiteX12" fmla="*/ 540299 w 949750"/>
              <a:gd name="connsiteY12" fmla="*/ 970166 h 1018517"/>
              <a:gd name="connsiteX13" fmla="*/ 367776 w 949750"/>
              <a:gd name="connsiteY13" fmla="*/ 1018517 h 1018517"/>
              <a:gd name="connsiteX14" fmla="*/ 390810 w 949750"/>
              <a:gd name="connsiteY14" fmla="*/ 874125 h 1018517"/>
              <a:gd name="connsiteX15" fmla="*/ 297172 w 949750"/>
              <a:gd name="connsiteY15" fmla="*/ 735681 h 1018517"/>
              <a:gd name="connsiteX16" fmla="*/ 0 w 949750"/>
              <a:gd name="connsiteY16" fmla="*/ 678136 h 1018517"/>
              <a:gd name="connsiteX17" fmla="*/ 15734 w 949750"/>
              <a:gd name="connsiteY17" fmla="*/ 455819 h 1018517"/>
              <a:gd name="connsiteX0" fmla="*/ 15734 w 949750"/>
              <a:gd name="connsiteY0" fmla="*/ 455819 h 1018517"/>
              <a:gd name="connsiteX1" fmla="*/ 85936 w 949750"/>
              <a:gd name="connsiteY1" fmla="*/ 311674 h 1018517"/>
              <a:gd name="connsiteX2" fmla="*/ 284083 w 949750"/>
              <a:gd name="connsiteY2" fmla="*/ 98978 h 1018517"/>
              <a:gd name="connsiteX3" fmla="*/ 431809 w 949750"/>
              <a:gd name="connsiteY3" fmla="*/ 0 h 1018517"/>
              <a:gd name="connsiteX4" fmla="*/ 494487 w 949750"/>
              <a:gd name="connsiteY4" fmla="*/ 145100 h 1018517"/>
              <a:gd name="connsiteX5" fmla="*/ 465700 w 949750"/>
              <a:gd name="connsiteY5" fmla="*/ 346222 h 1018517"/>
              <a:gd name="connsiteX6" fmla="*/ 373868 w 949750"/>
              <a:gd name="connsiteY6" fmla="*/ 608662 h 1018517"/>
              <a:gd name="connsiteX7" fmla="*/ 471061 w 949750"/>
              <a:gd name="connsiteY7" fmla="*/ 620603 h 1018517"/>
              <a:gd name="connsiteX8" fmla="*/ 667091 w 949750"/>
              <a:gd name="connsiteY8" fmla="*/ 600102 h 1018517"/>
              <a:gd name="connsiteX9" fmla="*/ 876513 w 949750"/>
              <a:gd name="connsiteY9" fmla="*/ 581071 h 1018517"/>
              <a:gd name="connsiteX10" fmla="*/ 949750 w 949750"/>
              <a:gd name="connsiteY10" fmla="*/ 617564 h 1018517"/>
              <a:gd name="connsiteX11" fmla="*/ 823792 w 949750"/>
              <a:gd name="connsiteY11" fmla="*/ 752809 h 1018517"/>
              <a:gd name="connsiteX12" fmla="*/ 540299 w 949750"/>
              <a:gd name="connsiteY12" fmla="*/ 970166 h 1018517"/>
              <a:gd name="connsiteX13" fmla="*/ 367776 w 949750"/>
              <a:gd name="connsiteY13" fmla="*/ 1018517 h 1018517"/>
              <a:gd name="connsiteX14" fmla="*/ 390810 w 949750"/>
              <a:gd name="connsiteY14" fmla="*/ 874125 h 1018517"/>
              <a:gd name="connsiteX15" fmla="*/ 297172 w 949750"/>
              <a:gd name="connsiteY15" fmla="*/ 735681 h 1018517"/>
              <a:gd name="connsiteX16" fmla="*/ 0 w 949750"/>
              <a:gd name="connsiteY16" fmla="*/ 678136 h 1018517"/>
              <a:gd name="connsiteX17" fmla="*/ 15734 w 949750"/>
              <a:gd name="connsiteY17" fmla="*/ 455819 h 1018517"/>
              <a:gd name="connsiteX0" fmla="*/ 15734 w 949750"/>
              <a:gd name="connsiteY0" fmla="*/ 455819 h 1018517"/>
              <a:gd name="connsiteX1" fmla="*/ 85936 w 949750"/>
              <a:gd name="connsiteY1" fmla="*/ 311674 h 1018517"/>
              <a:gd name="connsiteX2" fmla="*/ 284083 w 949750"/>
              <a:gd name="connsiteY2" fmla="*/ 98978 h 1018517"/>
              <a:gd name="connsiteX3" fmla="*/ 431809 w 949750"/>
              <a:gd name="connsiteY3" fmla="*/ 0 h 1018517"/>
              <a:gd name="connsiteX4" fmla="*/ 494487 w 949750"/>
              <a:gd name="connsiteY4" fmla="*/ 145100 h 1018517"/>
              <a:gd name="connsiteX5" fmla="*/ 465700 w 949750"/>
              <a:gd name="connsiteY5" fmla="*/ 346222 h 1018517"/>
              <a:gd name="connsiteX6" fmla="*/ 373868 w 949750"/>
              <a:gd name="connsiteY6" fmla="*/ 608662 h 1018517"/>
              <a:gd name="connsiteX7" fmla="*/ 471061 w 949750"/>
              <a:gd name="connsiteY7" fmla="*/ 620603 h 1018517"/>
              <a:gd name="connsiteX8" fmla="*/ 667091 w 949750"/>
              <a:gd name="connsiteY8" fmla="*/ 600102 h 1018517"/>
              <a:gd name="connsiteX9" fmla="*/ 876513 w 949750"/>
              <a:gd name="connsiteY9" fmla="*/ 581071 h 1018517"/>
              <a:gd name="connsiteX10" fmla="*/ 949750 w 949750"/>
              <a:gd name="connsiteY10" fmla="*/ 617564 h 1018517"/>
              <a:gd name="connsiteX11" fmla="*/ 823792 w 949750"/>
              <a:gd name="connsiteY11" fmla="*/ 752809 h 1018517"/>
              <a:gd name="connsiteX12" fmla="*/ 540299 w 949750"/>
              <a:gd name="connsiteY12" fmla="*/ 970166 h 1018517"/>
              <a:gd name="connsiteX13" fmla="*/ 367776 w 949750"/>
              <a:gd name="connsiteY13" fmla="*/ 1018517 h 1018517"/>
              <a:gd name="connsiteX14" fmla="*/ 390810 w 949750"/>
              <a:gd name="connsiteY14" fmla="*/ 874125 h 1018517"/>
              <a:gd name="connsiteX15" fmla="*/ 297172 w 949750"/>
              <a:gd name="connsiteY15" fmla="*/ 735681 h 1018517"/>
              <a:gd name="connsiteX16" fmla="*/ 0 w 949750"/>
              <a:gd name="connsiteY16" fmla="*/ 678136 h 1018517"/>
              <a:gd name="connsiteX17" fmla="*/ 15734 w 949750"/>
              <a:gd name="connsiteY17" fmla="*/ 455819 h 1018517"/>
              <a:gd name="connsiteX0" fmla="*/ 15734 w 949750"/>
              <a:gd name="connsiteY0" fmla="*/ 455819 h 1018517"/>
              <a:gd name="connsiteX1" fmla="*/ 85936 w 949750"/>
              <a:gd name="connsiteY1" fmla="*/ 311674 h 1018517"/>
              <a:gd name="connsiteX2" fmla="*/ 284083 w 949750"/>
              <a:gd name="connsiteY2" fmla="*/ 98978 h 1018517"/>
              <a:gd name="connsiteX3" fmla="*/ 431809 w 949750"/>
              <a:gd name="connsiteY3" fmla="*/ 0 h 1018517"/>
              <a:gd name="connsiteX4" fmla="*/ 494487 w 949750"/>
              <a:gd name="connsiteY4" fmla="*/ 145100 h 1018517"/>
              <a:gd name="connsiteX5" fmla="*/ 465700 w 949750"/>
              <a:gd name="connsiteY5" fmla="*/ 346222 h 1018517"/>
              <a:gd name="connsiteX6" fmla="*/ 373868 w 949750"/>
              <a:gd name="connsiteY6" fmla="*/ 608662 h 1018517"/>
              <a:gd name="connsiteX7" fmla="*/ 471061 w 949750"/>
              <a:gd name="connsiteY7" fmla="*/ 620603 h 1018517"/>
              <a:gd name="connsiteX8" fmla="*/ 667091 w 949750"/>
              <a:gd name="connsiteY8" fmla="*/ 600102 h 1018517"/>
              <a:gd name="connsiteX9" fmla="*/ 876513 w 949750"/>
              <a:gd name="connsiteY9" fmla="*/ 581071 h 1018517"/>
              <a:gd name="connsiteX10" fmla="*/ 949750 w 949750"/>
              <a:gd name="connsiteY10" fmla="*/ 617564 h 1018517"/>
              <a:gd name="connsiteX11" fmla="*/ 823792 w 949750"/>
              <a:gd name="connsiteY11" fmla="*/ 752809 h 1018517"/>
              <a:gd name="connsiteX12" fmla="*/ 540299 w 949750"/>
              <a:gd name="connsiteY12" fmla="*/ 970166 h 1018517"/>
              <a:gd name="connsiteX13" fmla="*/ 367776 w 949750"/>
              <a:gd name="connsiteY13" fmla="*/ 1018517 h 1018517"/>
              <a:gd name="connsiteX14" fmla="*/ 390810 w 949750"/>
              <a:gd name="connsiteY14" fmla="*/ 874125 h 1018517"/>
              <a:gd name="connsiteX15" fmla="*/ 297172 w 949750"/>
              <a:gd name="connsiteY15" fmla="*/ 735681 h 1018517"/>
              <a:gd name="connsiteX16" fmla="*/ 0 w 949750"/>
              <a:gd name="connsiteY16" fmla="*/ 678136 h 1018517"/>
              <a:gd name="connsiteX17" fmla="*/ 15734 w 949750"/>
              <a:gd name="connsiteY17" fmla="*/ 455819 h 1018517"/>
              <a:gd name="connsiteX0" fmla="*/ 15734 w 949750"/>
              <a:gd name="connsiteY0" fmla="*/ 455819 h 1018517"/>
              <a:gd name="connsiteX1" fmla="*/ 85936 w 949750"/>
              <a:gd name="connsiteY1" fmla="*/ 311674 h 1018517"/>
              <a:gd name="connsiteX2" fmla="*/ 284083 w 949750"/>
              <a:gd name="connsiteY2" fmla="*/ 98978 h 1018517"/>
              <a:gd name="connsiteX3" fmla="*/ 431809 w 949750"/>
              <a:gd name="connsiteY3" fmla="*/ 0 h 1018517"/>
              <a:gd name="connsiteX4" fmla="*/ 494487 w 949750"/>
              <a:gd name="connsiteY4" fmla="*/ 145100 h 1018517"/>
              <a:gd name="connsiteX5" fmla="*/ 465700 w 949750"/>
              <a:gd name="connsiteY5" fmla="*/ 346222 h 1018517"/>
              <a:gd name="connsiteX6" fmla="*/ 373868 w 949750"/>
              <a:gd name="connsiteY6" fmla="*/ 608662 h 1018517"/>
              <a:gd name="connsiteX7" fmla="*/ 471061 w 949750"/>
              <a:gd name="connsiteY7" fmla="*/ 620603 h 1018517"/>
              <a:gd name="connsiteX8" fmla="*/ 667091 w 949750"/>
              <a:gd name="connsiteY8" fmla="*/ 600102 h 1018517"/>
              <a:gd name="connsiteX9" fmla="*/ 876513 w 949750"/>
              <a:gd name="connsiteY9" fmla="*/ 581071 h 1018517"/>
              <a:gd name="connsiteX10" fmla="*/ 949750 w 949750"/>
              <a:gd name="connsiteY10" fmla="*/ 617564 h 1018517"/>
              <a:gd name="connsiteX11" fmla="*/ 823792 w 949750"/>
              <a:gd name="connsiteY11" fmla="*/ 752809 h 1018517"/>
              <a:gd name="connsiteX12" fmla="*/ 540299 w 949750"/>
              <a:gd name="connsiteY12" fmla="*/ 970166 h 1018517"/>
              <a:gd name="connsiteX13" fmla="*/ 367776 w 949750"/>
              <a:gd name="connsiteY13" fmla="*/ 1018517 h 1018517"/>
              <a:gd name="connsiteX14" fmla="*/ 390810 w 949750"/>
              <a:gd name="connsiteY14" fmla="*/ 874125 h 1018517"/>
              <a:gd name="connsiteX15" fmla="*/ 297172 w 949750"/>
              <a:gd name="connsiteY15" fmla="*/ 735681 h 1018517"/>
              <a:gd name="connsiteX16" fmla="*/ 0 w 949750"/>
              <a:gd name="connsiteY16" fmla="*/ 678136 h 1018517"/>
              <a:gd name="connsiteX17" fmla="*/ 15734 w 949750"/>
              <a:gd name="connsiteY17" fmla="*/ 455819 h 1018517"/>
              <a:gd name="connsiteX0" fmla="*/ 15734 w 949750"/>
              <a:gd name="connsiteY0" fmla="*/ 455819 h 1018517"/>
              <a:gd name="connsiteX1" fmla="*/ 85936 w 949750"/>
              <a:gd name="connsiteY1" fmla="*/ 311674 h 1018517"/>
              <a:gd name="connsiteX2" fmla="*/ 284083 w 949750"/>
              <a:gd name="connsiteY2" fmla="*/ 98978 h 1018517"/>
              <a:gd name="connsiteX3" fmla="*/ 431809 w 949750"/>
              <a:gd name="connsiteY3" fmla="*/ 0 h 1018517"/>
              <a:gd name="connsiteX4" fmla="*/ 494487 w 949750"/>
              <a:gd name="connsiteY4" fmla="*/ 145100 h 1018517"/>
              <a:gd name="connsiteX5" fmla="*/ 465700 w 949750"/>
              <a:gd name="connsiteY5" fmla="*/ 346222 h 1018517"/>
              <a:gd name="connsiteX6" fmla="*/ 373868 w 949750"/>
              <a:gd name="connsiteY6" fmla="*/ 608662 h 1018517"/>
              <a:gd name="connsiteX7" fmla="*/ 471061 w 949750"/>
              <a:gd name="connsiteY7" fmla="*/ 620603 h 1018517"/>
              <a:gd name="connsiteX8" fmla="*/ 667091 w 949750"/>
              <a:gd name="connsiteY8" fmla="*/ 600102 h 1018517"/>
              <a:gd name="connsiteX9" fmla="*/ 876513 w 949750"/>
              <a:gd name="connsiteY9" fmla="*/ 581071 h 1018517"/>
              <a:gd name="connsiteX10" fmla="*/ 949750 w 949750"/>
              <a:gd name="connsiteY10" fmla="*/ 617564 h 1018517"/>
              <a:gd name="connsiteX11" fmla="*/ 823792 w 949750"/>
              <a:gd name="connsiteY11" fmla="*/ 752809 h 1018517"/>
              <a:gd name="connsiteX12" fmla="*/ 540299 w 949750"/>
              <a:gd name="connsiteY12" fmla="*/ 970166 h 1018517"/>
              <a:gd name="connsiteX13" fmla="*/ 367776 w 949750"/>
              <a:gd name="connsiteY13" fmla="*/ 1018517 h 1018517"/>
              <a:gd name="connsiteX14" fmla="*/ 390810 w 949750"/>
              <a:gd name="connsiteY14" fmla="*/ 874125 h 1018517"/>
              <a:gd name="connsiteX15" fmla="*/ 297172 w 949750"/>
              <a:gd name="connsiteY15" fmla="*/ 735681 h 1018517"/>
              <a:gd name="connsiteX16" fmla="*/ 0 w 949750"/>
              <a:gd name="connsiteY16" fmla="*/ 678136 h 1018517"/>
              <a:gd name="connsiteX17" fmla="*/ 15734 w 949750"/>
              <a:gd name="connsiteY17" fmla="*/ 455819 h 1018517"/>
              <a:gd name="connsiteX0" fmla="*/ 15734 w 949750"/>
              <a:gd name="connsiteY0" fmla="*/ 455819 h 1018517"/>
              <a:gd name="connsiteX1" fmla="*/ 85936 w 949750"/>
              <a:gd name="connsiteY1" fmla="*/ 311674 h 1018517"/>
              <a:gd name="connsiteX2" fmla="*/ 284083 w 949750"/>
              <a:gd name="connsiteY2" fmla="*/ 98978 h 1018517"/>
              <a:gd name="connsiteX3" fmla="*/ 431809 w 949750"/>
              <a:gd name="connsiteY3" fmla="*/ 0 h 1018517"/>
              <a:gd name="connsiteX4" fmla="*/ 494487 w 949750"/>
              <a:gd name="connsiteY4" fmla="*/ 145100 h 1018517"/>
              <a:gd name="connsiteX5" fmla="*/ 465700 w 949750"/>
              <a:gd name="connsiteY5" fmla="*/ 346222 h 1018517"/>
              <a:gd name="connsiteX6" fmla="*/ 373868 w 949750"/>
              <a:gd name="connsiteY6" fmla="*/ 608662 h 1018517"/>
              <a:gd name="connsiteX7" fmla="*/ 471061 w 949750"/>
              <a:gd name="connsiteY7" fmla="*/ 620603 h 1018517"/>
              <a:gd name="connsiteX8" fmla="*/ 667091 w 949750"/>
              <a:gd name="connsiteY8" fmla="*/ 600102 h 1018517"/>
              <a:gd name="connsiteX9" fmla="*/ 876513 w 949750"/>
              <a:gd name="connsiteY9" fmla="*/ 581071 h 1018517"/>
              <a:gd name="connsiteX10" fmla="*/ 949750 w 949750"/>
              <a:gd name="connsiteY10" fmla="*/ 617564 h 1018517"/>
              <a:gd name="connsiteX11" fmla="*/ 823792 w 949750"/>
              <a:gd name="connsiteY11" fmla="*/ 752809 h 1018517"/>
              <a:gd name="connsiteX12" fmla="*/ 540299 w 949750"/>
              <a:gd name="connsiteY12" fmla="*/ 970166 h 1018517"/>
              <a:gd name="connsiteX13" fmla="*/ 367776 w 949750"/>
              <a:gd name="connsiteY13" fmla="*/ 1018517 h 1018517"/>
              <a:gd name="connsiteX14" fmla="*/ 390810 w 949750"/>
              <a:gd name="connsiteY14" fmla="*/ 874125 h 1018517"/>
              <a:gd name="connsiteX15" fmla="*/ 297172 w 949750"/>
              <a:gd name="connsiteY15" fmla="*/ 735681 h 1018517"/>
              <a:gd name="connsiteX16" fmla="*/ 0 w 949750"/>
              <a:gd name="connsiteY16" fmla="*/ 678136 h 1018517"/>
              <a:gd name="connsiteX17" fmla="*/ 15734 w 949750"/>
              <a:gd name="connsiteY17" fmla="*/ 455819 h 101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49750" h="1018517">
                <a:moveTo>
                  <a:pt x="15734" y="455819"/>
                </a:moveTo>
                <a:lnTo>
                  <a:pt x="85936" y="311674"/>
                </a:lnTo>
                <a:lnTo>
                  <a:pt x="284083" y="98978"/>
                </a:lnTo>
                <a:cubicBezTo>
                  <a:pt x="333325" y="65985"/>
                  <a:pt x="374810" y="17235"/>
                  <a:pt x="431809" y="0"/>
                </a:cubicBezTo>
                <a:cubicBezTo>
                  <a:pt x="476460" y="17096"/>
                  <a:pt x="473594" y="96733"/>
                  <a:pt x="494487" y="145100"/>
                </a:cubicBezTo>
                <a:lnTo>
                  <a:pt x="465700" y="346222"/>
                </a:lnTo>
                <a:lnTo>
                  <a:pt x="373868" y="608662"/>
                </a:lnTo>
                <a:cubicBezTo>
                  <a:pt x="420402" y="670693"/>
                  <a:pt x="397774" y="642839"/>
                  <a:pt x="471061" y="620603"/>
                </a:cubicBezTo>
                <a:cubicBezTo>
                  <a:pt x="562817" y="615300"/>
                  <a:pt x="605056" y="597361"/>
                  <a:pt x="667091" y="600102"/>
                </a:cubicBezTo>
                <a:cubicBezTo>
                  <a:pt x="729126" y="602843"/>
                  <a:pt x="844913" y="570603"/>
                  <a:pt x="876513" y="581071"/>
                </a:cubicBezTo>
                <a:cubicBezTo>
                  <a:pt x="903586" y="581331"/>
                  <a:pt x="919067" y="588451"/>
                  <a:pt x="949750" y="617564"/>
                </a:cubicBezTo>
                <a:cubicBezTo>
                  <a:pt x="935443" y="669748"/>
                  <a:pt x="865778" y="707727"/>
                  <a:pt x="823792" y="752809"/>
                </a:cubicBezTo>
                <a:lnTo>
                  <a:pt x="540299" y="970166"/>
                </a:lnTo>
                <a:lnTo>
                  <a:pt x="367776" y="1018517"/>
                </a:lnTo>
                <a:lnTo>
                  <a:pt x="390810" y="874125"/>
                </a:lnTo>
                <a:lnTo>
                  <a:pt x="297172" y="735681"/>
                </a:lnTo>
                <a:lnTo>
                  <a:pt x="0" y="678136"/>
                </a:lnTo>
                <a:lnTo>
                  <a:pt x="15734" y="4558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D167958-83CD-4039-A6D3-690710DA89A2}"/>
              </a:ext>
            </a:extLst>
          </p:cNvPr>
          <p:cNvGrpSpPr/>
          <p:nvPr/>
        </p:nvGrpSpPr>
        <p:grpSpPr>
          <a:xfrm>
            <a:off x="1442720" y="1143000"/>
            <a:ext cx="1643021" cy="1200316"/>
            <a:chOff x="794345" y="1320800"/>
            <a:chExt cx="1627780" cy="1200316"/>
          </a:xfrm>
        </p:grpSpPr>
        <p:sp>
          <p:nvSpPr>
            <p:cNvPr id="21" name="Параллелограмм 20">
              <a:extLst>
                <a:ext uri="{FF2B5EF4-FFF2-40B4-BE49-F238E27FC236}">
                  <a16:creationId xmlns:a16="http://schemas.microsoft.com/office/drawing/2014/main" id="{D122012A-ED67-49A1-ABFA-31D9F8E75F30}"/>
                </a:ext>
              </a:extLst>
            </p:cNvPr>
            <p:cNvSpPr/>
            <p:nvPr/>
          </p:nvSpPr>
          <p:spPr>
            <a:xfrm>
              <a:off x="794345" y="1599461"/>
              <a:ext cx="678904" cy="910139"/>
            </a:xfrm>
            <a:custGeom>
              <a:avLst/>
              <a:gdLst>
                <a:gd name="connsiteX0" fmla="*/ 0 w 661365"/>
                <a:gd name="connsiteY0" fmla="*/ 869499 h 869499"/>
                <a:gd name="connsiteX1" fmla="*/ 165341 w 661365"/>
                <a:gd name="connsiteY1" fmla="*/ 0 h 869499"/>
                <a:gd name="connsiteX2" fmla="*/ 661365 w 661365"/>
                <a:gd name="connsiteY2" fmla="*/ 0 h 869499"/>
                <a:gd name="connsiteX3" fmla="*/ 496024 w 661365"/>
                <a:gd name="connsiteY3" fmla="*/ 869499 h 869499"/>
                <a:gd name="connsiteX4" fmla="*/ 0 w 661365"/>
                <a:gd name="connsiteY4" fmla="*/ 869499 h 869499"/>
                <a:gd name="connsiteX0" fmla="*/ 0 w 678904"/>
                <a:gd name="connsiteY0" fmla="*/ 869499 h 910139"/>
                <a:gd name="connsiteX1" fmla="*/ 165341 w 678904"/>
                <a:gd name="connsiteY1" fmla="*/ 0 h 910139"/>
                <a:gd name="connsiteX2" fmla="*/ 661365 w 678904"/>
                <a:gd name="connsiteY2" fmla="*/ 0 h 910139"/>
                <a:gd name="connsiteX3" fmla="*/ 678904 w 678904"/>
                <a:gd name="connsiteY3" fmla="*/ 910139 h 910139"/>
                <a:gd name="connsiteX4" fmla="*/ 0 w 678904"/>
                <a:gd name="connsiteY4" fmla="*/ 869499 h 910139"/>
                <a:gd name="connsiteX0" fmla="*/ 0 w 678904"/>
                <a:gd name="connsiteY0" fmla="*/ 869499 h 910139"/>
                <a:gd name="connsiteX1" fmla="*/ 165341 w 678904"/>
                <a:gd name="connsiteY1" fmla="*/ 0 h 910139"/>
                <a:gd name="connsiteX2" fmla="*/ 630885 w 678904"/>
                <a:gd name="connsiteY2" fmla="*/ 25400 h 910139"/>
                <a:gd name="connsiteX3" fmla="*/ 678904 w 678904"/>
                <a:gd name="connsiteY3" fmla="*/ 910139 h 910139"/>
                <a:gd name="connsiteX4" fmla="*/ 0 w 678904"/>
                <a:gd name="connsiteY4" fmla="*/ 869499 h 910139"/>
                <a:gd name="connsiteX0" fmla="*/ 0 w 678904"/>
                <a:gd name="connsiteY0" fmla="*/ 869499 h 910139"/>
                <a:gd name="connsiteX1" fmla="*/ 165341 w 678904"/>
                <a:gd name="connsiteY1" fmla="*/ 0 h 910139"/>
                <a:gd name="connsiteX2" fmla="*/ 651205 w 678904"/>
                <a:gd name="connsiteY2" fmla="*/ 5080 h 910139"/>
                <a:gd name="connsiteX3" fmla="*/ 678904 w 678904"/>
                <a:gd name="connsiteY3" fmla="*/ 910139 h 910139"/>
                <a:gd name="connsiteX4" fmla="*/ 0 w 678904"/>
                <a:gd name="connsiteY4" fmla="*/ 869499 h 91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904" h="910139">
                  <a:moveTo>
                    <a:pt x="0" y="869499"/>
                  </a:moveTo>
                  <a:lnTo>
                    <a:pt x="165341" y="0"/>
                  </a:lnTo>
                  <a:lnTo>
                    <a:pt x="651205" y="5080"/>
                  </a:lnTo>
                  <a:lnTo>
                    <a:pt x="678904" y="910139"/>
                  </a:lnTo>
                  <a:lnTo>
                    <a:pt x="0" y="86949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Параллелограмм 21">
              <a:extLst>
                <a:ext uri="{FF2B5EF4-FFF2-40B4-BE49-F238E27FC236}">
                  <a16:creationId xmlns:a16="http://schemas.microsoft.com/office/drawing/2014/main" id="{ACBC294F-F45B-4724-9D7B-BAE218E412EF}"/>
                </a:ext>
              </a:extLst>
            </p:cNvPr>
            <p:cNvSpPr/>
            <p:nvPr/>
          </p:nvSpPr>
          <p:spPr>
            <a:xfrm flipH="1">
              <a:off x="1735369" y="1320800"/>
              <a:ext cx="686756" cy="1200316"/>
            </a:xfrm>
            <a:custGeom>
              <a:avLst/>
              <a:gdLst>
                <a:gd name="connsiteX0" fmla="*/ 0 w 552495"/>
                <a:gd name="connsiteY0" fmla="*/ 519596 h 519596"/>
                <a:gd name="connsiteX1" fmla="*/ 129899 w 552495"/>
                <a:gd name="connsiteY1" fmla="*/ 0 h 519596"/>
                <a:gd name="connsiteX2" fmla="*/ 552495 w 552495"/>
                <a:gd name="connsiteY2" fmla="*/ 0 h 519596"/>
                <a:gd name="connsiteX3" fmla="*/ 422596 w 552495"/>
                <a:gd name="connsiteY3" fmla="*/ 519596 h 519596"/>
                <a:gd name="connsiteX4" fmla="*/ 0 w 552495"/>
                <a:gd name="connsiteY4" fmla="*/ 519596 h 519596"/>
                <a:gd name="connsiteX0" fmla="*/ 134261 w 686756"/>
                <a:gd name="connsiteY0" fmla="*/ 732956 h 732956"/>
                <a:gd name="connsiteX1" fmla="*/ 0 w 686756"/>
                <a:gd name="connsiteY1" fmla="*/ 0 h 732956"/>
                <a:gd name="connsiteX2" fmla="*/ 686756 w 686756"/>
                <a:gd name="connsiteY2" fmla="*/ 213360 h 732956"/>
                <a:gd name="connsiteX3" fmla="*/ 556857 w 686756"/>
                <a:gd name="connsiteY3" fmla="*/ 732956 h 732956"/>
                <a:gd name="connsiteX4" fmla="*/ 134261 w 686756"/>
                <a:gd name="connsiteY4" fmla="*/ 732956 h 732956"/>
                <a:gd name="connsiteX0" fmla="*/ 32661 w 686756"/>
                <a:gd name="connsiteY0" fmla="*/ 1200316 h 1200316"/>
                <a:gd name="connsiteX1" fmla="*/ 0 w 686756"/>
                <a:gd name="connsiteY1" fmla="*/ 0 h 1200316"/>
                <a:gd name="connsiteX2" fmla="*/ 686756 w 686756"/>
                <a:gd name="connsiteY2" fmla="*/ 213360 h 1200316"/>
                <a:gd name="connsiteX3" fmla="*/ 556857 w 686756"/>
                <a:gd name="connsiteY3" fmla="*/ 732956 h 1200316"/>
                <a:gd name="connsiteX4" fmla="*/ 32661 w 686756"/>
                <a:gd name="connsiteY4" fmla="*/ 1200316 h 1200316"/>
                <a:gd name="connsiteX0" fmla="*/ 32661 w 686756"/>
                <a:gd name="connsiteY0" fmla="*/ 1200316 h 1200316"/>
                <a:gd name="connsiteX1" fmla="*/ 0 w 686756"/>
                <a:gd name="connsiteY1" fmla="*/ 0 h 1200316"/>
                <a:gd name="connsiteX2" fmla="*/ 686756 w 686756"/>
                <a:gd name="connsiteY2" fmla="*/ 213360 h 1200316"/>
                <a:gd name="connsiteX3" fmla="*/ 617817 w 686756"/>
                <a:gd name="connsiteY3" fmla="*/ 1144436 h 1200316"/>
                <a:gd name="connsiteX4" fmla="*/ 32661 w 686756"/>
                <a:gd name="connsiteY4" fmla="*/ 1200316 h 120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756" h="1200316">
                  <a:moveTo>
                    <a:pt x="32661" y="1200316"/>
                  </a:moveTo>
                  <a:lnTo>
                    <a:pt x="0" y="0"/>
                  </a:lnTo>
                  <a:lnTo>
                    <a:pt x="686756" y="213360"/>
                  </a:lnTo>
                  <a:lnTo>
                    <a:pt x="617817" y="1144436"/>
                  </a:lnTo>
                  <a:lnTo>
                    <a:pt x="32661" y="120031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423E17F8-53C6-4CBD-A1E7-C0A04066979A}"/>
              </a:ext>
            </a:extLst>
          </p:cNvPr>
          <p:cNvSpPr/>
          <p:nvPr/>
        </p:nvSpPr>
        <p:spPr>
          <a:xfrm>
            <a:off x="10401300" y="3003495"/>
            <a:ext cx="1043802" cy="748603"/>
          </a:xfrm>
          <a:custGeom>
            <a:avLst/>
            <a:gdLst>
              <a:gd name="connsiteX0" fmla="*/ 276852 w 361836"/>
              <a:gd name="connsiteY0" fmla="*/ 319 h 377751"/>
              <a:gd name="connsiteX1" fmla="*/ 353052 w 361836"/>
              <a:gd name="connsiteY1" fmla="*/ 108269 h 377751"/>
              <a:gd name="connsiteX2" fmla="*/ 346702 w 361836"/>
              <a:gd name="connsiteY2" fmla="*/ 311469 h 377751"/>
              <a:gd name="connsiteX3" fmla="*/ 232402 w 361836"/>
              <a:gd name="connsiteY3" fmla="*/ 330519 h 377751"/>
              <a:gd name="connsiteX4" fmla="*/ 16502 w 361836"/>
              <a:gd name="connsiteY4" fmla="*/ 374969 h 377751"/>
              <a:gd name="connsiteX5" fmla="*/ 29202 w 361836"/>
              <a:gd name="connsiteY5" fmla="*/ 241619 h 377751"/>
              <a:gd name="connsiteX6" fmla="*/ 143502 w 361836"/>
              <a:gd name="connsiteY6" fmla="*/ 140019 h 377751"/>
              <a:gd name="connsiteX7" fmla="*/ 276852 w 361836"/>
              <a:gd name="connsiteY7" fmla="*/ 319 h 377751"/>
              <a:gd name="connsiteX0" fmla="*/ 276852 w 391417"/>
              <a:gd name="connsiteY0" fmla="*/ 62 h 377494"/>
              <a:gd name="connsiteX1" fmla="*/ 388673 w 391417"/>
              <a:gd name="connsiteY1" fmla="*/ 157542 h 377494"/>
              <a:gd name="connsiteX2" fmla="*/ 346702 w 391417"/>
              <a:gd name="connsiteY2" fmla="*/ 311212 h 377494"/>
              <a:gd name="connsiteX3" fmla="*/ 232402 w 391417"/>
              <a:gd name="connsiteY3" fmla="*/ 330262 h 377494"/>
              <a:gd name="connsiteX4" fmla="*/ 16502 w 391417"/>
              <a:gd name="connsiteY4" fmla="*/ 374712 h 377494"/>
              <a:gd name="connsiteX5" fmla="*/ 29202 w 391417"/>
              <a:gd name="connsiteY5" fmla="*/ 241362 h 377494"/>
              <a:gd name="connsiteX6" fmla="*/ 143502 w 391417"/>
              <a:gd name="connsiteY6" fmla="*/ 139762 h 377494"/>
              <a:gd name="connsiteX7" fmla="*/ 276852 w 391417"/>
              <a:gd name="connsiteY7" fmla="*/ 62 h 377494"/>
              <a:gd name="connsiteX0" fmla="*/ 276852 w 429718"/>
              <a:gd name="connsiteY0" fmla="*/ 39 h 377471"/>
              <a:gd name="connsiteX1" fmla="*/ 428253 w 429718"/>
              <a:gd name="connsiteY1" fmla="*/ 153709 h 377471"/>
              <a:gd name="connsiteX2" fmla="*/ 346702 w 429718"/>
              <a:gd name="connsiteY2" fmla="*/ 311189 h 377471"/>
              <a:gd name="connsiteX3" fmla="*/ 232402 w 429718"/>
              <a:gd name="connsiteY3" fmla="*/ 330239 h 377471"/>
              <a:gd name="connsiteX4" fmla="*/ 16502 w 429718"/>
              <a:gd name="connsiteY4" fmla="*/ 374689 h 377471"/>
              <a:gd name="connsiteX5" fmla="*/ 29202 w 429718"/>
              <a:gd name="connsiteY5" fmla="*/ 241339 h 377471"/>
              <a:gd name="connsiteX6" fmla="*/ 143502 w 429718"/>
              <a:gd name="connsiteY6" fmla="*/ 139739 h 377471"/>
              <a:gd name="connsiteX7" fmla="*/ 276852 w 429718"/>
              <a:gd name="connsiteY7" fmla="*/ 39 h 377471"/>
              <a:gd name="connsiteX0" fmla="*/ 276852 w 566071"/>
              <a:gd name="connsiteY0" fmla="*/ 39 h 378078"/>
              <a:gd name="connsiteX1" fmla="*/ 428253 w 566071"/>
              <a:gd name="connsiteY1" fmla="*/ 153709 h 378078"/>
              <a:gd name="connsiteX2" fmla="*/ 560428 w 566071"/>
              <a:gd name="connsiteY2" fmla="*/ 242609 h 378078"/>
              <a:gd name="connsiteX3" fmla="*/ 232402 w 566071"/>
              <a:gd name="connsiteY3" fmla="*/ 330239 h 378078"/>
              <a:gd name="connsiteX4" fmla="*/ 16502 w 566071"/>
              <a:gd name="connsiteY4" fmla="*/ 374689 h 378078"/>
              <a:gd name="connsiteX5" fmla="*/ 29202 w 566071"/>
              <a:gd name="connsiteY5" fmla="*/ 241339 h 378078"/>
              <a:gd name="connsiteX6" fmla="*/ 143502 w 566071"/>
              <a:gd name="connsiteY6" fmla="*/ 139739 h 378078"/>
              <a:gd name="connsiteX7" fmla="*/ 276852 w 566071"/>
              <a:gd name="connsiteY7" fmla="*/ 39 h 378078"/>
              <a:gd name="connsiteX0" fmla="*/ 276852 w 568002"/>
              <a:gd name="connsiteY0" fmla="*/ 6 h 378045"/>
              <a:gd name="connsiteX1" fmla="*/ 448042 w 568002"/>
              <a:gd name="connsiteY1" fmla="*/ 134626 h 378045"/>
              <a:gd name="connsiteX2" fmla="*/ 560428 w 568002"/>
              <a:gd name="connsiteY2" fmla="*/ 242576 h 378045"/>
              <a:gd name="connsiteX3" fmla="*/ 232402 w 568002"/>
              <a:gd name="connsiteY3" fmla="*/ 330206 h 378045"/>
              <a:gd name="connsiteX4" fmla="*/ 16502 w 568002"/>
              <a:gd name="connsiteY4" fmla="*/ 374656 h 378045"/>
              <a:gd name="connsiteX5" fmla="*/ 29202 w 568002"/>
              <a:gd name="connsiteY5" fmla="*/ 241306 h 378045"/>
              <a:gd name="connsiteX6" fmla="*/ 143502 w 568002"/>
              <a:gd name="connsiteY6" fmla="*/ 139706 h 378045"/>
              <a:gd name="connsiteX7" fmla="*/ 276852 w 568002"/>
              <a:gd name="connsiteY7" fmla="*/ 6 h 378045"/>
              <a:gd name="connsiteX0" fmla="*/ 276852 w 575551"/>
              <a:gd name="connsiteY0" fmla="*/ 6 h 377853"/>
              <a:gd name="connsiteX1" fmla="*/ 448042 w 575551"/>
              <a:gd name="connsiteY1" fmla="*/ 134626 h 377853"/>
              <a:gd name="connsiteX2" fmla="*/ 568344 w 575551"/>
              <a:gd name="connsiteY2" fmla="*/ 261626 h 377853"/>
              <a:gd name="connsiteX3" fmla="*/ 232402 w 575551"/>
              <a:gd name="connsiteY3" fmla="*/ 330206 h 377853"/>
              <a:gd name="connsiteX4" fmla="*/ 16502 w 575551"/>
              <a:gd name="connsiteY4" fmla="*/ 374656 h 377853"/>
              <a:gd name="connsiteX5" fmla="*/ 29202 w 575551"/>
              <a:gd name="connsiteY5" fmla="*/ 241306 h 377853"/>
              <a:gd name="connsiteX6" fmla="*/ 143502 w 575551"/>
              <a:gd name="connsiteY6" fmla="*/ 139706 h 377853"/>
              <a:gd name="connsiteX7" fmla="*/ 276852 w 575551"/>
              <a:gd name="connsiteY7" fmla="*/ 6 h 377853"/>
              <a:gd name="connsiteX0" fmla="*/ 283584 w 578066"/>
              <a:gd name="connsiteY0" fmla="*/ 6 h 636177"/>
              <a:gd name="connsiteX1" fmla="*/ 454774 w 578066"/>
              <a:gd name="connsiteY1" fmla="*/ 134626 h 636177"/>
              <a:gd name="connsiteX2" fmla="*/ 575076 w 578066"/>
              <a:gd name="connsiteY2" fmla="*/ 261626 h 636177"/>
              <a:gd name="connsiteX3" fmla="*/ 330166 w 578066"/>
              <a:gd name="connsiteY3" fmla="*/ 635006 h 636177"/>
              <a:gd name="connsiteX4" fmla="*/ 23234 w 578066"/>
              <a:gd name="connsiteY4" fmla="*/ 374656 h 636177"/>
              <a:gd name="connsiteX5" fmla="*/ 35934 w 578066"/>
              <a:gd name="connsiteY5" fmla="*/ 241306 h 636177"/>
              <a:gd name="connsiteX6" fmla="*/ 150234 w 578066"/>
              <a:gd name="connsiteY6" fmla="*/ 139706 h 636177"/>
              <a:gd name="connsiteX7" fmla="*/ 283584 w 578066"/>
              <a:gd name="connsiteY7" fmla="*/ 6 h 636177"/>
              <a:gd name="connsiteX0" fmla="*/ 270632 w 565114"/>
              <a:gd name="connsiteY0" fmla="*/ 6 h 644607"/>
              <a:gd name="connsiteX1" fmla="*/ 441822 w 565114"/>
              <a:gd name="connsiteY1" fmla="*/ 134626 h 644607"/>
              <a:gd name="connsiteX2" fmla="*/ 562124 w 565114"/>
              <a:gd name="connsiteY2" fmla="*/ 261626 h 644607"/>
              <a:gd name="connsiteX3" fmla="*/ 317214 w 565114"/>
              <a:gd name="connsiteY3" fmla="*/ 635006 h 644607"/>
              <a:gd name="connsiteX4" fmla="*/ 141888 w 565114"/>
              <a:gd name="connsiteY4" fmla="*/ 520784 h 644607"/>
              <a:gd name="connsiteX5" fmla="*/ 10282 w 565114"/>
              <a:gd name="connsiteY5" fmla="*/ 374656 h 644607"/>
              <a:gd name="connsiteX6" fmla="*/ 22982 w 565114"/>
              <a:gd name="connsiteY6" fmla="*/ 241306 h 644607"/>
              <a:gd name="connsiteX7" fmla="*/ 137282 w 565114"/>
              <a:gd name="connsiteY7" fmla="*/ 139706 h 644607"/>
              <a:gd name="connsiteX8" fmla="*/ 270632 w 565114"/>
              <a:gd name="connsiteY8" fmla="*/ 6 h 644607"/>
              <a:gd name="connsiteX0" fmla="*/ 273842 w 568324"/>
              <a:gd name="connsiteY0" fmla="*/ 6 h 744822"/>
              <a:gd name="connsiteX1" fmla="*/ 445032 w 568324"/>
              <a:gd name="connsiteY1" fmla="*/ 134626 h 744822"/>
              <a:gd name="connsiteX2" fmla="*/ 565334 w 568324"/>
              <a:gd name="connsiteY2" fmla="*/ 261626 h 744822"/>
              <a:gd name="connsiteX3" fmla="*/ 320424 w 568324"/>
              <a:gd name="connsiteY3" fmla="*/ 635006 h 744822"/>
              <a:gd name="connsiteX4" fmla="*/ 188635 w 568324"/>
              <a:gd name="connsiteY4" fmla="*/ 730334 h 744822"/>
              <a:gd name="connsiteX5" fmla="*/ 13492 w 568324"/>
              <a:gd name="connsiteY5" fmla="*/ 374656 h 744822"/>
              <a:gd name="connsiteX6" fmla="*/ 26192 w 568324"/>
              <a:gd name="connsiteY6" fmla="*/ 241306 h 744822"/>
              <a:gd name="connsiteX7" fmla="*/ 140492 w 568324"/>
              <a:gd name="connsiteY7" fmla="*/ 139706 h 744822"/>
              <a:gd name="connsiteX8" fmla="*/ 273842 w 568324"/>
              <a:gd name="connsiteY8" fmla="*/ 6 h 744822"/>
              <a:gd name="connsiteX0" fmla="*/ 273842 w 568324"/>
              <a:gd name="connsiteY0" fmla="*/ 5407 h 750223"/>
              <a:gd name="connsiteX1" fmla="*/ 445032 w 568324"/>
              <a:gd name="connsiteY1" fmla="*/ 140027 h 750223"/>
              <a:gd name="connsiteX2" fmla="*/ 565334 w 568324"/>
              <a:gd name="connsiteY2" fmla="*/ 267027 h 750223"/>
              <a:gd name="connsiteX3" fmla="*/ 320424 w 568324"/>
              <a:gd name="connsiteY3" fmla="*/ 640407 h 750223"/>
              <a:gd name="connsiteX4" fmla="*/ 188635 w 568324"/>
              <a:gd name="connsiteY4" fmla="*/ 735735 h 750223"/>
              <a:gd name="connsiteX5" fmla="*/ 13492 w 568324"/>
              <a:gd name="connsiteY5" fmla="*/ 380057 h 750223"/>
              <a:gd name="connsiteX6" fmla="*/ 26192 w 568324"/>
              <a:gd name="connsiteY6" fmla="*/ 246707 h 750223"/>
              <a:gd name="connsiteX7" fmla="*/ 187987 w 568324"/>
              <a:gd name="connsiteY7" fmla="*/ 335607 h 750223"/>
              <a:gd name="connsiteX8" fmla="*/ 273842 w 568324"/>
              <a:gd name="connsiteY8" fmla="*/ 5407 h 750223"/>
              <a:gd name="connsiteX0" fmla="*/ 332860 w 627342"/>
              <a:gd name="connsiteY0" fmla="*/ 5407 h 750223"/>
              <a:gd name="connsiteX1" fmla="*/ 504050 w 627342"/>
              <a:gd name="connsiteY1" fmla="*/ 140027 h 750223"/>
              <a:gd name="connsiteX2" fmla="*/ 624352 w 627342"/>
              <a:gd name="connsiteY2" fmla="*/ 267027 h 750223"/>
              <a:gd name="connsiteX3" fmla="*/ 379442 w 627342"/>
              <a:gd name="connsiteY3" fmla="*/ 640407 h 750223"/>
              <a:gd name="connsiteX4" fmla="*/ 247653 w 627342"/>
              <a:gd name="connsiteY4" fmla="*/ 735735 h 750223"/>
              <a:gd name="connsiteX5" fmla="*/ 5226 w 627342"/>
              <a:gd name="connsiteY5" fmla="*/ 715337 h 750223"/>
              <a:gd name="connsiteX6" fmla="*/ 85210 w 627342"/>
              <a:gd name="connsiteY6" fmla="*/ 246707 h 750223"/>
              <a:gd name="connsiteX7" fmla="*/ 247005 w 627342"/>
              <a:gd name="connsiteY7" fmla="*/ 335607 h 750223"/>
              <a:gd name="connsiteX8" fmla="*/ 332860 w 627342"/>
              <a:gd name="connsiteY8" fmla="*/ 5407 h 750223"/>
              <a:gd name="connsiteX0" fmla="*/ 449054 w 743536"/>
              <a:gd name="connsiteY0" fmla="*/ 5407 h 750223"/>
              <a:gd name="connsiteX1" fmla="*/ 620244 w 743536"/>
              <a:gd name="connsiteY1" fmla="*/ 140027 h 750223"/>
              <a:gd name="connsiteX2" fmla="*/ 740546 w 743536"/>
              <a:gd name="connsiteY2" fmla="*/ 267027 h 750223"/>
              <a:gd name="connsiteX3" fmla="*/ 495636 w 743536"/>
              <a:gd name="connsiteY3" fmla="*/ 640407 h 750223"/>
              <a:gd name="connsiteX4" fmla="*/ 363847 w 743536"/>
              <a:gd name="connsiteY4" fmla="*/ 735735 h 750223"/>
              <a:gd name="connsiteX5" fmla="*/ 121420 w 743536"/>
              <a:gd name="connsiteY5" fmla="*/ 715337 h 750223"/>
              <a:gd name="connsiteX6" fmla="*/ 3509 w 743536"/>
              <a:gd name="connsiteY6" fmla="*/ 654377 h 750223"/>
              <a:gd name="connsiteX7" fmla="*/ 363199 w 743536"/>
              <a:gd name="connsiteY7" fmla="*/ 335607 h 750223"/>
              <a:gd name="connsiteX8" fmla="*/ 449054 w 743536"/>
              <a:gd name="connsiteY8" fmla="*/ 5407 h 750223"/>
              <a:gd name="connsiteX0" fmla="*/ 449054 w 743536"/>
              <a:gd name="connsiteY0" fmla="*/ 8707 h 753523"/>
              <a:gd name="connsiteX1" fmla="*/ 620244 w 743536"/>
              <a:gd name="connsiteY1" fmla="*/ 143327 h 753523"/>
              <a:gd name="connsiteX2" fmla="*/ 740546 w 743536"/>
              <a:gd name="connsiteY2" fmla="*/ 270327 h 753523"/>
              <a:gd name="connsiteX3" fmla="*/ 495636 w 743536"/>
              <a:gd name="connsiteY3" fmla="*/ 643707 h 753523"/>
              <a:gd name="connsiteX4" fmla="*/ 363847 w 743536"/>
              <a:gd name="connsiteY4" fmla="*/ 739035 h 753523"/>
              <a:gd name="connsiteX5" fmla="*/ 121420 w 743536"/>
              <a:gd name="connsiteY5" fmla="*/ 718637 h 753523"/>
              <a:gd name="connsiteX6" fmla="*/ 3509 w 743536"/>
              <a:gd name="connsiteY6" fmla="*/ 657677 h 753523"/>
              <a:gd name="connsiteX7" fmla="*/ 517557 w 743536"/>
              <a:gd name="connsiteY7" fmla="*/ 407487 h 753523"/>
              <a:gd name="connsiteX8" fmla="*/ 449054 w 743536"/>
              <a:gd name="connsiteY8" fmla="*/ 8707 h 753523"/>
              <a:gd name="connsiteX0" fmla="*/ 449054 w 743536"/>
              <a:gd name="connsiteY0" fmla="*/ 3941 h 748757"/>
              <a:gd name="connsiteX1" fmla="*/ 620244 w 743536"/>
              <a:gd name="connsiteY1" fmla="*/ 138561 h 748757"/>
              <a:gd name="connsiteX2" fmla="*/ 740546 w 743536"/>
              <a:gd name="connsiteY2" fmla="*/ 265561 h 748757"/>
              <a:gd name="connsiteX3" fmla="*/ 495636 w 743536"/>
              <a:gd name="connsiteY3" fmla="*/ 638941 h 748757"/>
              <a:gd name="connsiteX4" fmla="*/ 363847 w 743536"/>
              <a:gd name="connsiteY4" fmla="*/ 734269 h 748757"/>
              <a:gd name="connsiteX5" fmla="*/ 121420 w 743536"/>
              <a:gd name="connsiteY5" fmla="*/ 713871 h 748757"/>
              <a:gd name="connsiteX6" fmla="*/ 3509 w 743536"/>
              <a:gd name="connsiteY6" fmla="*/ 652911 h 748757"/>
              <a:gd name="connsiteX7" fmla="*/ 418609 w 743536"/>
              <a:gd name="connsiteY7" fmla="*/ 299851 h 748757"/>
              <a:gd name="connsiteX8" fmla="*/ 449054 w 743536"/>
              <a:gd name="connsiteY8" fmla="*/ 3941 h 748757"/>
              <a:gd name="connsiteX0" fmla="*/ 447761 w 742243"/>
              <a:gd name="connsiteY0" fmla="*/ 3941 h 748757"/>
              <a:gd name="connsiteX1" fmla="*/ 618951 w 742243"/>
              <a:gd name="connsiteY1" fmla="*/ 138561 h 748757"/>
              <a:gd name="connsiteX2" fmla="*/ 739253 w 742243"/>
              <a:gd name="connsiteY2" fmla="*/ 265561 h 748757"/>
              <a:gd name="connsiteX3" fmla="*/ 494343 w 742243"/>
              <a:gd name="connsiteY3" fmla="*/ 638941 h 748757"/>
              <a:gd name="connsiteX4" fmla="*/ 362554 w 742243"/>
              <a:gd name="connsiteY4" fmla="*/ 734269 h 748757"/>
              <a:gd name="connsiteX5" fmla="*/ 120127 w 742243"/>
              <a:gd name="connsiteY5" fmla="*/ 713871 h 748757"/>
              <a:gd name="connsiteX6" fmla="*/ 2216 w 742243"/>
              <a:gd name="connsiteY6" fmla="*/ 652911 h 748757"/>
              <a:gd name="connsiteX7" fmla="*/ 216112 w 742243"/>
              <a:gd name="connsiteY7" fmla="*/ 475189 h 748757"/>
              <a:gd name="connsiteX8" fmla="*/ 417316 w 742243"/>
              <a:gd name="connsiteY8" fmla="*/ 299851 h 748757"/>
              <a:gd name="connsiteX9" fmla="*/ 447761 w 742243"/>
              <a:gd name="connsiteY9" fmla="*/ 3941 h 748757"/>
              <a:gd name="connsiteX0" fmla="*/ 447761 w 742243"/>
              <a:gd name="connsiteY0" fmla="*/ 3941 h 748757"/>
              <a:gd name="connsiteX1" fmla="*/ 618951 w 742243"/>
              <a:gd name="connsiteY1" fmla="*/ 138561 h 748757"/>
              <a:gd name="connsiteX2" fmla="*/ 739253 w 742243"/>
              <a:gd name="connsiteY2" fmla="*/ 265561 h 748757"/>
              <a:gd name="connsiteX3" fmla="*/ 494343 w 742243"/>
              <a:gd name="connsiteY3" fmla="*/ 638941 h 748757"/>
              <a:gd name="connsiteX4" fmla="*/ 362554 w 742243"/>
              <a:gd name="connsiteY4" fmla="*/ 734269 h 748757"/>
              <a:gd name="connsiteX5" fmla="*/ 120127 w 742243"/>
              <a:gd name="connsiteY5" fmla="*/ 713871 h 748757"/>
              <a:gd name="connsiteX6" fmla="*/ 2216 w 742243"/>
              <a:gd name="connsiteY6" fmla="*/ 652911 h 748757"/>
              <a:gd name="connsiteX7" fmla="*/ 326933 w 742243"/>
              <a:gd name="connsiteY7" fmla="*/ 494239 h 748757"/>
              <a:gd name="connsiteX8" fmla="*/ 417316 w 742243"/>
              <a:gd name="connsiteY8" fmla="*/ 299851 h 748757"/>
              <a:gd name="connsiteX9" fmla="*/ 447761 w 742243"/>
              <a:gd name="connsiteY9" fmla="*/ 3941 h 748757"/>
              <a:gd name="connsiteX0" fmla="*/ 447761 w 742243"/>
              <a:gd name="connsiteY0" fmla="*/ 3941 h 748757"/>
              <a:gd name="connsiteX1" fmla="*/ 618951 w 742243"/>
              <a:gd name="connsiteY1" fmla="*/ 138561 h 748757"/>
              <a:gd name="connsiteX2" fmla="*/ 739253 w 742243"/>
              <a:gd name="connsiteY2" fmla="*/ 265561 h 748757"/>
              <a:gd name="connsiteX3" fmla="*/ 494343 w 742243"/>
              <a:gd name="connsiteY3" fmla="*/ 638941 h 748757"/>
              <a:gd name="connsiteX4" fmla="*/ 362554 w 742243"/>
              <a:gd name="connsiteY4" fmla="*/ 734269 h 748757"/>
              <a:gd name="connsiteX5" fmla="*/ 120127 w 742243"/>
              <a:gd name="connsiteY5" fmla="*/ 713871 h 748757"/>
              <a:gd name="connsiteX6" fmla="*/ 2216 w 742243"/>
              <a:gd name="connsiteY6" fmla="*/ 652911 h 748757"/>
              <a:gd name="connsiteX7" fmla="*/ 346722 w 742243"/>
              <a:gd name="connsiteY7" fmla="*/ 532339 h 748757"/>
              <a:gd name="connsiteX8" fmla="*/ 417316 w 742243"/>
              <a:gd name="connsiteY8" fmla="*/ 299851 h 748757"/>
              <a:gd name="connsiteX9" fmla="*/ 447761 w 742243"/>
              <a:gd name="connsiteY9" fmla="*/ 3941 h 748757"/>
              <a:gd name="connsiteX0" fmla="*/ 447761 w 742243"/>
              <a:gd name="connsiteY0" fmla="*/ 3941 h 748757"/>
              <a:gd name="connsiteX1" fmla="*/ 618951 w 742243"/>
              <a:gd name="connsiteY1" fmla="*/ 138561 h 748757"/>
              <a:gd name="connsiteX2" fmla="*/ 739253 w 742243"/>
              <a:gd name="connsiteY2" fmla="*/ 265561 h 748757"/>
              <a:gd name="connsiteX3" fmla="*/ 494343 w 742243"/>
              <a:gd name="connsiteY3" fmla="*/ 638941 h 748757"/>
              <a:gd name="connsiteX4" fmla="*/ 362554 w 742243"/>
              <a:gd name="connsiteY4" fmla="*/ 734269 h 748757"/>
              <a:gd name="connsiteX5" fmla="*/ 120127 w 742243"/>
              <a:gd name="connsiteY5" fmla="*/ 713871 h 748757"/>
              <a:gd name="connsiteX6" fmla="*/ 2216 w 742243"/>
              <a:gd name="connsiteY6" fmla="*/ 652911 h 748757"/>
              <a:gd name="connsiteX7" fmla="*/ 338806 w 742243"/>
              <a:gd name="connsiteY7" fmla="*/ 498049 h 748757"/>
              <a:gd name="connsiteX8" fmla="*/ 417316 w 742243"/>
              <a:gd name="connsiteY8" fmla="*/ 299851 h 748757"/>
              <a:gd name="connsiteX9" fmla="*/ 447761 w 742243"/>
              <a:gd name="connsiteY9" fmla="*/ 3941 h 748757"/>
              <a:gd name="connsiteX0" fmla="*/ 446221 w 740703"/>
              <a:gd name="connsiteY0" fmla="*/ 3941 h 748757"/>
              <a:gd name="connsiteX1" fmla="*/ 617411 w 740703"/>
              <a:gd name="connsiteY1" fmla="*/ 138561 h 748757"/>
              <a:gd name="connsiteX2" fmla="*/ 737713 w 740703"/>
              <a:gd name="connsiteY2" fmla="*/ 265561 h 748757"/>
              <a:gd name="connsiteX3" fmla="*/ 492803 w 740703"/>
              <a:gd name="connsiteY3" fmla="*/ 638941 h 748757"/>
              <a:gd name="connsiteX4" fmla="*/ 361014 w 740703"/>
              <a:gd name="connsiteY4" fmla="*/ 734269 h 748757"/>
              <a:gd name="connsiteX5" fmla="*/ 118587 w 740703"/>
              <a:gd name="connsiteY5" fmla="*/ 713871 h 748757"/>
              <a:gd name="connsiteX6" fmla="*/ 676 w 740703"/>
              <a:gd name="connsiteY6" fmla="*/ 652911 h 748757"/>
              <a:gd name="connsiteX7" fmla="*/ 167077 w 740703"/>
              <a:gd name="connsiteY7" fmla="*/ 578059 h 748757"/>
              <a:gd name="connsiteX8" fmla="*/ 337266 w 740703"/>
              <a:gd name="connsiteY8" fmla="*/ 498049 h 748757"/>
              <a:gd name="connsiteX9" fmla="*/ 415776 w 740703"/>
              <a:gd name="connsiteY9" fmla="*/ 299851 h 748757"/>
              <a:gd name="connsiteX10" fmla="*/ 446221 w 740703"/>
              <a:gd name="connsiteY10" fmla="*/ 3941 h 748757"/>
              <a:gd name="connsiteX0" fmla="*/ 446221 w 740703"/>
              <a:gd name="connsiteY0" fmla="*/ 3941 h 748757"/>
              <a:gd name="connsiteX1" fmla="*/ 617411 w 740703"/>
              <a:gd name="connsiteY1" fmla="*/ 138561 h 748757"/>
              <a:gd name="connsiteX2" fmla="*/ 737713 w 740703"/>
              <a:gd name="connsiteY2" fmla="*/ 265561 h 748757"/>
              <a:gd name="connsiteX3" fmla="*/ 492803 w 740703"/>
              <a:gd name="connsiteY3" fmla="*/ 638941 h 748757"/>
              <a:gd name="connsiteX4" fmla="*/ 361014 w 740703"/>
              <a:gd name="connsiteY4" fmla="*/ 734269 h 748757"/>
              <a:gd name="connsiteX5" fmla="*/ 118587 w 740703"/>
              <a:gd name="connsiteY5" fmla="*/ 713871 h 748757"/>
              <a:gd name="connsiteX6" fmla="*/ 676 w 740703"/>
              <a:gd name="connsiteY6" fmla="*/ 652911 h 748757"/>
              <a:gd name="connsiteX7" fmla="*/ 167077 w 740703"/>
              <a:gd name="connsiteY7" fmla="*/ 578059 h 748757"/>
              <a:gd name="connsiteX8" fmla="*/ 333308 w 740703"/>
              <a:gd name="connsiteY8" fmla="*/ 463759 h 748757"/>
              <a:gd name="connsiteX9" fmla="*/ 415776 w 740703"/>
              <a:gd name="connsiteY9" fmla="*/ 299851 h 748757"/>
              <a:gd name="connsiteX10" fmla="*/ 446221 w 740703"/>
              <a:gd name="connsiteY10" fmla="*/ 3941 h 748757"/>
              <a:gd name="connsiteX0" fmla="*/ 446221 w 740703"/>
              <a:gd name="connsiteY0" fmla="*/ 3941 h 748757"/>
              <a:gd name="connsiteX1" fmla="*/ 617411 w 740703"/>
              <a:gd name="connsiteY1" fmla="*/ 138561 h 748757"/>
              <a:gd name="connsiteX2" fmla="*/ 737713 w 740703"/>
              <a:gd name="connsiteY2" fmla="*/ 265561 h 748757"/>
              <a:gd name="connsiteX3" fmla="*/ 492803 w 740703"/>
              <a:gd name="connsiteY3" fmla="*/ 638941 h 748757"/>
              <a:gd name="connsiteX4" fmla="*/ 361014 w 740703"/>
              <a:gd name="connsiteY4" fmla="*/ 734269 h 748757"/>
              <a:gd name="connsiteX5" fmla="*/ 118587 w 740703"/>
              <a:gd name="connsiteY5" fmla="*/ 713871 h 748757"/>
              <a:gd name="connsiteX6" fmla="*/ 676 w 740703"/>
              <a:gd name="connsiteY6" fmla="*/ 652911 h 748757"/>
              <a:gd name="connsiteX7" fmla="*/ 273940 w 740703"/>
              <a:gd name="connsiteY7" fmla="*/ 642829 h 748757"/>
              <a:gd name="connsiteX8" fmla="*/ 333308 w 740703"/>
              <a:gd name="connsiteY8" fmla="*/ 463759 h 748757"/>
              <a:gd name="connsiteX9" fmla="*/ 415776 w 740703"/>
              <a:gd name="connsiteY9" fmla="*/ 299851 h 748757"/>
              <a:gd name="connsiteX10" fmla="*/ 446221 w 740703"/>
              <a:gd name="connsiteY10" fmla="*/ 3941 h 748757"/>
              <a:gd name="connsiteX0" fmla="*/ 445955 w 740437"/>
              <a:gd name="connsiteY0" fmla="*/ 3941 h 748757"/>
              <a:gd name="connsiteX1" fmla="*/ 617145 w 740437"/>
              <a:gd name="connsiteY1" fmla="*/ 138561 h 748757"/>
              <a:gd name="connsiteX2" fmla="*/ 737447 w 740437"/>
              <a:gd name="connsiteY2" fmla="*/ 265561 h 748757"/>
              <a:gd name="connsiteX3" fmla="*/ 492537 w 740437"/>
              <a:gd name="connsiteY3" fmla="*/ 638941 h 748757"/>
              <a:gd name="connsiteX4" fmla="*/ 360748 w 740437"/>
              <a:gd name="connsiteY4" fmla="*/ 734269 h 748757"/>
              <a:gd name="connsiteX5" fmla="*/ 165816 w 740437"/>
              <a:gd name="connsiteY5" fmla="*/ 736731 h 748757"/>
              <a:gd name="connsiteX6" fmla="*/ 410 w 740437"/>
              <a:gd name="connsiteY6" fmla="*/ 652911 h 748757"/>
              <a:gd name="connsiteX7" fmla="*/ 273674 w 740437"/>
              <a:gd name="connsiteY7" fmla="*/ 642829 h 748757"/>
              <a:gd name="connsiteX8" fmla="*/ 333042 w 740437"/>
              <a:gd name="connsiteY8" fmla="*/ 463759 h 748757"/>
              <a:gd name="connsiteX9" fmla="*/ 415510 w 740437"/>
              <a:gd name="connsiteY9" fmla="*/ 299851 h 748757"/>
              <a:gd name="connsiteX10" fmla="*/ 445955 w 740437"/>
              <a:gd name="connsiteY10" fmla="*/ 3941 h 748757"/>
              <a:gd name="connsiteX0" fmla="*/ 706911 w 1001393"/>
              <a:gd name="connsiteY0" fmla="*/ 3941 h 748757"/>
              <a:gd name="connsiteX1" fmla="*/ 878101 w 1001393"/>
              <a:gd name="connsiteY1" fmla="*/ 138561 h 748757"/>
              <a:gd name="connsiteX2" fmla="*/ 998403 w 1001393"/>
              <a:gd name="connsiteY2" fmla="*/ 265561 h 748757"/>
              <a:gd name="connsiteX3" fmla="*/ 753493 w 1001393"/>
              <a:gd name="connsiteY3" fmla="*/ 638941 h 748757"/>
              <a:gd name="connsiteX4" fmla="*/ 621704 w 1001393"/>
              <a:gd name="connsiteY4" fmla="*/ 734269 h 748757"/>
              <a:gd name="connsiteX5" fmla="*/ 426772 w 1001393"/>
              <a:gd name="connsiteY5" fmla="*/ 736731 h 748757"/>
              <a:gd name="connsiteX6" fmla="*/ 145 w 1001393"/>
              <a:gd name="connsiteY6" fmla="*/ 523371 h 748757"/>
              <a:gd name="connsiteX7" fmla="*/ 534630 w 1001393"/>
              <a:gd name="connsiteY7" fmla="*/ 642829 h 748757"/>
              <a:gd name="connsiteX8" fmla="*/ 593998 w 1001393"/>
              <a:gd name="connsiteY8" fmla="*/ 463759 h 748757"/>
              <a:gd name="connsiteX9" fmla="*/ 676466 w 1001393"/>
              <a:gd name="connsiteY9" fmla="*/ 299851 h 748757"/>
              <a:gd name="connsiteX10" fmla="*/ 706911 w 1001393"/>
              <a:gd name="connsiteY10" fmla="*/ 3941 h 748757"/>
              <a:gd name="connsiteX0" fmla="*/ 707123 w 1001605"/>
              <a:gd name="connsiteY0" fmla="*/ 3941 h 748757"/>
              <a:gd name="connsiteX1" fmla="*/ 878313 w 1001605"/>
              <a:gd name="connsiteY1" fmla="*/ 138561 h 748757"/>
              <a:gd name="connsiteX2" fmla="*/ 998615 w 1001605"/>
              <a:gd name="connsiteY2" fmla="*/ 265561 h 748757"/>
              <a:gd name="connsiteX3" fmla="*/ 753705 w 1001605"/>
              <a:gd name="connsiteY3" fmla="*/ 638941 h 748757"/>
              <a:gd name="connsiteX4" fmla="*/ 621916 w 1001605"/>
              <a:gd name="connsiteY4" fmla="*/ 734269 h 748757"/>
              <a:gd name="connsiteX5" fmla="*/ 426984 w 1001605"/>
              <a:gd name="connsiteY5" fmla="*/ 736731 h 748757"/>
              <a:gd name="connsiteX6" fmla="*/ 357 w 1001605"/>
              <a:gd name="connsiteY6" fmla="*/ 523371 h 748757"/>
              <a:gd name="connsiteX7" fmla="*/ 356737 w 1001605"/>
              <a:gd name="connsiteY7" fmla="*/ 608539 h 748757"/>
              <a:gd name="connsiteX8" fmla="*/ 534842 w 1001605"/>
              <a:gd name="connsiteY8" fmla="*/ 642829 h 748757"/>
              <a:gd name="connsiteX9" fmla="*/ 594210 w 1001605"/>
              <a:gd name="connsiteY9" fmla="*/ 463759 h 748757"/>
              <a:gd name="connsiteX10" fmla="*/ 676678 w 1001605"/>
              <a:gd name="connsiteY10" fmla="*/ 299851 h 748757"/>
              <a:gd name="connsiteX11" fmla="*/ 707123 w 1001605"/>
              <a:gd name="connsiteY11" fmla="*/ 3941 h 748757"/>
              <a:gd name="connsiteX0" fmla="*/ 707201 w 1001683"/>
              <a:gd name="connsiteY0" fmla="*/ 3941 h 748757"/>
              <a:gd name="connsiteX1" fmla="*/ 878391 w 1001683"/>
              <a:gd name="connsiteY1" fmla="*/ 138561 h 748757"/>
              <a:gd name="connsiteX2" fmla="*/ 998693 w 1001683"/>
              <a:gd name="connsiteY2" fmla="*/ 265561 h 748757"/>
              <a:gd name="connsiteX3" fmla="*/ 753783 w 1001683"/>
              <a:gd name="connsiteY3" fmla="*/ 638941 h 748757"/>
              <a:gd name="connsiteX4" fmla="*/ 621994 w 1001683"/>
              <a:gd name="connsiteY4" fmla="*/ 734269 h 748757"/>
              <a:gd name="connsiteX5" fmla="*/ 427062 w 1001683"/>
              <a:gd name="connsiteY5" fmla="*/ 736731 h 748757"/>
              <a:gd name="connsiteX6" fmla="*/ 435 w 1001683"/>
              <a:gd name="connsiteY6" fmla="*/ 523371 h 748757"/>
              <a:gd name="connsiteX7" fmla="*/ 305363 w 1001683"/>
              <a:gd name="connsiteY7" fmla="*/ 627589 h 748757"/>
              <a:gd name="connsiteX8" fmla="*/ 534920 w 1001683"/>
              <a:gd name="connsiteY8" fmla="*/ 642829 h 748757"/>
              <a:gd name="connsiteX9" fmla="*/ 594288 w 1001683"/>
              <a:gd name="connsiteY9" fmla="*/ 463759 h 748757"/>
              <a:gd name="connsiteX10" fmla="*/ 676756 w 1001683"/>
              <a:gd name="connsiteY10" fmla="*/ 299851 h 748757"/>
              <a:gd name="connsiteX11" fmla="*/ 707201 w 1001683"/>
              <a:gd name="connsiteY11" fmla="*/ 3941 h 748757"/>
              <a:gd name="connsiteX0" fmla="*/ 707201 w 1001683"/>
              <a:gd name="connsiteY0" fmla="*/ 3941 h 748757"/>
              <a:gd name="connsiteX1" fmla="*/ 878391 w 1001683"/>
              <a:gd name="connsiteY1" fmla="*/ 138561 h 748757"/>
              <a:gd name="connsiteX2" fmla="*/ 998693 w 1001683"/>
              <a:gd name="connsiteY2" fmla="*/ 265561 h 748757"/>
              <a:gd name="connsiteX3" fmla="*/ 753783 w 1001683"/>
              <a:gd name="connsiteY3" fmla="*/ 638941 h 748757"/>
              <a:gd name="connsiteX4" fmla="*/ 621994 w 1001683"/>
              <a:gd name="connsiteY4" fmla="*/ 734269 h 748757"/>
              <a:gd name="connsiteX5" fmla="*/ 427062 w 1001683"/>
              <a:gd name="connsiteY5" fmla="*/ 736731 h 748757"/>
              <a:gd name="connsiteX6" fmla="*/ 435 w 1001683"/>
              <a:gd name="connsiteY6" fmla="*/ 523371 h 748757"/>
              <a:gd name="connsiteX7" fmla="*/ 305363 w 1001683"/>
              <a:gd name="connsiteY7" fmla="*/ 627589 h 748757"/>
              <a:gd name="connsiteX8" fmla="*/ 550752 w 1001683"/>
              <a:gd name="connsiteY8" fmla="*/ 673309 h 748757"/>
              <a:gd name="connsiteX9" fmla="*/ 594288 w 1001683"/>
              <a:gd name="connsiteY9" fmla="*/ 463759 h 748757"/>
              <a:gd name="connsiteX10" fmla="*/ 676756 w 1001683"/>
              <a:gd name="connsiteY10" fmla="*/ 299851 h 748757"/>
              <a:gd name="connsiteX11" fmla="*/ 707201 w 1001683"/>
              <a:gd name="connsiteY11" fmla="*/ 3941 h 748757"/>
              <a:gd name="connsiteX0" fmla="*/ 707201 w 1001683"/>
              <a:gd name="connsiteY0" fmla="*/ 3941 h 748757"/>
              <a:gd name="connsiteX1" fmla="*/ 878391 w 1001683"/>
              <a:gd name="connsiteY1" fmla="*/ 138561 h 748757"/>
              <a:gd name="connsiteX2" fmla="*/ 998693 w 1001683"/>
              <a:gd name="connsiteY2" fmla="*/ 265561 h 748757"/>
              <a:gd name="connsiteX3" fmla="*/ 753783 w 1001683"/>
              <a:gd name="connsiteY3" fmla="*/ 638941 h 748757"/>
              <a:gd name="connsiteX4" fmla="*/ 621994 w 1001683"/>
              <a:gd name="connsiteY4" fmla="*/ 734269 h 748757"/>
              <a:gd name="connsiteX5" fmla="*/ 427062 w 1001683"/>
              <a:gd name="connsiteY5" fmla="*/ 736731 h 748757"/>
              <a:gd name="connsiteX6" fmla="*/ 435 w 1001683"/>
              <a:gd name="connsiteY6" fmla="*/ 523371 h 748757"/>
              <a:gd name="connsiteX7" fmla="*/ 305363 w 1001683"/>
              <a:gd name="connsiteY7" fmla="*/ 627589 h 748757"/>
              <a:gd name="connsiteX8" fmla="*/ 554710 w 1001683"/>
              <a:gd name="connsiteY8" fmla="*/ 658069 h 748757"/>
              <a:gd name="connsiteX9" fmla="*/ 594288 w 1001683"/>
              <a:gd name="connsiteY9" fmla="*/ 463759 h 748757"/>
              <a:gd name="connsiteX10" fmla="*/ 676756 w 1001683"/>
              <a:gd name="connsiteY10" fmla="*/ 299851 h 748757"/>
              <a:gd name="connsiteX11" fmla="*/ 707201 w 1001683"/>
              <a:gd name="connsiteY11" fmla="*/ 3941 h 748757"/>
              <a:gd name="connsiteX0" fmla="*/ 707035 w 1001517"/>
              <a:gd name="connsiteY0" fmla="*/ 3941 h 748757"/>
              <a:gd name="connsiteX1" fmla="*/ 878225 w 1001517"/>
              <a:gd name="connsiteY1" fmla="*/ 138561 h 748757"/>
              <a:gd name="connsiteX2" fmla="*/ 998527 w 1001517"/>
              <a:gd name="connsiteY2" fmla="*/ 265561 h 748757"/>
              <a:gd name="connsiteX3" fmla="*/ 753617 w 1001517"/>
              <a:gd name="connsiteY3" fmla="*/ 638941 h 748757"/>
              <a:gd name="connsiteX4" fmla="*/ 621828 w 1001517"/>
              <a:gd name="connsiteY4" fmla="*/ 734269 h 748757"/>
              <a:gd name="connsiteX5" fmla="*/ 426896 w 1001517"/>
              <a:gd name="connsiteY5" fmla="*/ 736731 h 748757"/>
              <a:gd name="connsiteX6" fmla="*/ 269 w 1001517"/>
              <a:gd name="connsiteY6" fmla="*/ 523371 h 748757"/>
              <a:gd name="connsiteX7" fmla="*/ 451639 w 1001517"/>
              <a:gd name="connsiteY7" fmla="*/ 673309 h 748757"/>
              <a:gd name="connsiteX8" fmla="*/ 554544 w 1001517"/>
              <a:gd name="connsiteY8" fmla="*/ 658069 h 748757"/>
              <a:gd name="connsiteX9" fmla="*/ 594122 w 1001517"/>
              <a:gd name="connsiteY9" fmla="*/ 463759 h 748757"/>
              <a:gd name="connsiteX10" fmla="*/ 676590 w 1001517"/>
              <a:gd name="connsiteY10" fmla="*/ 299851 h 748757"/>
              <a:gd name="connsiteX11" fmla="*/ 707035 w 1001517"/>
              <a:gd name="connsiteY11" fmla="*/ 3941 h 748757"/>
              <a:gd name="connsiteX0" fmla="*/ 707035 w 1001517"/>
              <a:gd name="connsiteY0" fmla="*/ 3787 h 748603"/>
              <a:gd name="connsiteX1" fmla="*/ 878225 w 1001517"/>
              <a:gd name="connsiteY1" fmla="*/ 138407 h 748603"/>
              <a:gd name="connsiteX2" fmla="*/ 998527 w 1001517"/>
              <a:gd name="connsiteY2" fmla="*/ 265407 h 748603"/>
              <a:gd name="connsiteX3" fmla="*/ 753617 w 1001517"/>
              <a:gd name="connsiteY3" fmla="*/ 638787 h 748603"/>
              <a:gd name="connsiteX4" fmla="*/ 621828 w 1001517"/>
              <a:gd name="connsiteY4" fmla="*/ 734115 h 748603"/>
              <a:gd name="connsiteX5" fmla="*/ 426896 w 1001517"/>
              <a:gd name="connsiteY5" fmla="*/ 736577 h 748603"/>
              <a:gd name="connsiteX6" fmla="*/ 269 w 1001517"/>
              <a:gd name="connsiteY6" fmla="*/ 523217 h 748603"/>
              <a:gd name="connsiteX7" fmla="*/ 451639 w 1001517"/>
              <a:gd name="connsiteY7" fmla="*/ 673155 h 748603"/>
              <a:gd name="connsiteX8" fmla="*/ 554544 w 1001517"/>
              <a:gd name="connsiteY8" fmla="*/ 657915 h 748603"/>
              <a:gd name="connsiteX9" fmla="*/ 594122 w 1001517"/>
              <a:gd name="connsiteY9" fmla="*/ 463605 h 748603"/>
              <a:gd name="connsiteX10" fmla="*/ 640969 w 1001517"/>
              <a:gd name="connsiteY10" fmla="*/ 295887 h 748603"/>
              <a:gd name="connsiteX11" fmla="*/ 707035 w 1001517"/>
              <a:gd name="connsiteY11" fmla="*/ 3787 h 748603"/>
              <a:gd name="connsiteX0" fmla="*/ 679330 w 1001643"/>
              <a:gd name="connsiteY0" fmla="*/ 3787 h 748603"/>
              <a:gd name="connsiteX1" fmla="*/ 878225 w 1001643"/>
              <a:gd name="connsiteY1" fmla="*/ 138407 h 748603"/>
              <a:gd name="connsiteX2" fmla="*/ 998527 w 1001643"/>
              <a:gd name="connsiteY2" fmla="*/ 265407 h 748603"/>
              <a:gd name="connsiteX3" fmla="*/ 753617 w 1001643"/>
              <a:gd name="connsiteY3" fmla="*/ 638787 h 748603"/>
              <a:gd name="connsiteX4" fmla="*/ 621828 w 1001643"/>
              <a:gd name="connsiteY4" fmla="*/ 734115 h 748603"/>
              <a:gd name="connsiteX5" fmla="*/ 426896 w 1001643"/>
              <a:gd name="connsiteY5" fmla="*/ 736577 h 748603"/>
              <a:gd name="connsiteX6" fmla="*/ 269 w 1001643"/>
              <a:gd name="connsiteY6" fmla="*/ 523217 h 748603"/>
              <a:gd name="connsiteX7" fmla="*/ 451639 w 1001643"/>
              <a:gd name="connsiteY7" fmla="*/ 673155 h 748603"/>
              <a:gd name="connsiteX8" fmla="*/ 554544 w 1001643"/>
              <a:gd name="connsiteY8" fmla="*/ 657915 h 748603"/>
              <a:gd name="connsiteX9" fmla="*/ 594122 w 1001643"/>
              <a:gd name="connsiteY9" fmla="*/ 463605 h 748603"/>
              <a:gd name="connsiteX10" fmla="*/ 640969 w 1001643"/>
              <a:gd name="connsiteY10" fmla="*/ 295887 h 748603"/>
              <a:gd name="connsiteX11" fmla="*/ 679330 w 1001643"/>
              <a:gd name="connsiteY11" fmla="*/ 3787 h 748603"/>
              <a:gd name="connsiteX0" fmla="*/ 679330 w 1001643"/>
              <a:gd name="connsiteY0" fmla="*/ 3787 h 748603"/>
              <a:gd name="connsiteX1" fmla="*/ 878225 w 1001643"/>
              <a:gd name="connsiteY1" fmla="*/ 138407 h 748603"/>
              <a:gd name="connsiteX2" fmla="*/ 998527 w 1001643"/>
              <a:gd name="connsiteY2" fmla="*/ 265407 h 748603"/>
              <a:gd name="connsiteX3" fmla="*/ 753617 w 1001643"/>
              <a:gd name="connsiteY3" fmla="*/ 638787 h 748603"/>
              <a:gd name="connsiteX4" fmla="*/ 621828 w 1001643"/>
              <a:gd name="connsiteY4" fmla="*/ 734115 h 748603"/>
              <a:gd name="connsiteX5" fmla="*/ 426896 w 1001643"/>
              <a:gd name="connsiteY5" fmla="*/ 736577 h 748603"/>
              <a:gd name="connsiteX6" fmla="*/ 269 w 1001643"/>
              <a:gd name="connsiteY6" fmla="*/ 523217 h 748603"/>
              <a:gd name="connsiteX7" fmla="*/ 451639 w 1001643"/>
              <a:gd name="connsiteY7" fmla="*/ 673155 h 748603"/>
              <a:gd name="connsiteX8" fmla="*/ 554544 w 1001643"/>
              <a:gd name="connsiteY8" fmla="*/ 657915 h 748603"/>
              <a:gd name="connsiteX9" fmla="*/ 574332 w 1001643"/>
              <a:gd name="connsiteY9" fmla="*/ 452175 h 748603"/>
              <a:gd name="connsiteX10" fmla="*/ 640969 w 1001643"/>
              <a:gd name="connsiteY10" fmla="*/ 295887 h 748603"/>
              <a:gd name="connsiteX11" fmla="*/ 679330 w 1001643"/>
              <a:gd name="connsiteY11" fmla="*/ 3787 h 748603"/>
              <a:gd name="connsiteX0" fmla="*/ 679593 w 1001906"/>
              <a:gd name="connsiteY0" fmla="*/ 3787 h 748603"/>
              <a:gd name="connsiteX1" fmla="*/ 878488 w 1001906"/>
              <a:gd name="connsiteY1" fmla="*/ 138407 h 748603"/>
              <a:gd name="connsiteX2" fmla="*/ 998790 w 1001906"/>
              <a:gd name="connsiteY2" fmla="*/ 265407 h 748603"/>
              <a:gd name="connsiteX3" fmla="*/ 753880 w 1001906"/>
              <a:gd name="connsiteY3" fmla="*/ 638787 h 748603"/>
              <a:gd name="connsiteX4" fmla="*/ 622091 w 1001906"/>
              <a:gd name="connsiteY4" fmla="*/ 734115 h 748603"/>
              <a:gd name="connsiteX5" fmla="*/ 427159 w 1001906"/>
              <a:gd name="connsiteY5" fmla="*/ 736577 h 748603"/>
              <a:gd name="connsiteX6" fmla="*/ 532 w 1001906"/>
              <a:gd name="connsiteY6" fmla="*/ 523217 h 748603"/>
              <a:gd name="connsiteX7" fmla="*/ 341081 w 1001906"/>
              <a:gd name="connsiteY7" fmla="*/ 638865 h 748603"/>
              <a:gd name="connsiteX8" fmla="*/ 451902 w 1001906"/>
              <a:gd name="connsiteY8" fmla="*/ 673155 h 748603"/>
              <a:gd name="connsiteX9" fmla="*/ 554807 w 1001906"/>
              <a:gd name="connsiteY9" fmla="*/ 657915 h 748603"/>
              <a:gd name="connsiteX10" fmla="*/ 574595 w 1001906"/>
              <a:gd name="connsiteY10" fmla="*/ 452175 h 748603"/>
              <a:gd name="connsiteX11" fmla="*/ 641232 w 1001906"/>
              <a:gd name="connsiteY11" fmla="*/ 295887 h 748603"/>
              <a:gd name="connsiteX12" fmla="*/ 679593 w 1001906"/>
              <a:gd name="connsiteY12" fmla="*/ 3787 h 748603"/>
              <a:gd name="connsiteX0" fmla="*/ 679536 w 1001849"/>
              <a:gd name="connsiteY0" fmla="*/ 3787 h 748603"/>
              <a:gd name="connsiteX1" fmla="*/ 878431 w 1001849"/>
              <a:gd name="connsiteY1" fmla="*/ 138407 h 748603"/>
              <a:gd name="connsiteX2" fmla="*/ 998733 w 1001849"/>
              <a:gd name="connsiteY2" fmla="*/ 265407 h 748603"/>
              <a:gd name="connsiteX3" fmla="*/ 753823 w 1001849"/>
              <a:gd name="connsiteY3" fmla="*/ 638787 h 748603"/>
              <a:gd name="connsiteX4" fmla="*/ 622034 w 1001849"/>
              <a:gd name="connsiteY4" fmla="*/ 734115 h 748603"/>
              <a:gd name="connsiteX5" fmla="*/ 427102 w 1001849"/>
              <a:gd name="connsiteY5" fmla="*/ 736577 h 748603"/>
              <a:gd name="connsiteX6" fmla="*/ 475 w 1001849"/>
              <a:gd name="connsiteY6" fmla="*/ 523217 h 748603"/>
              <a:gd name="connsiteX7" fmla="*/ 376646 w 1001849"/>
              <a:gd name="connsiteY7" fmla="*/ 440745 h 748603"/>
              <a:gd name="connsiteX8" fmla="*/ 451845 w 1001849"/>
              <a:gd name="connsiteY8" fmla="*/ 673155 h 748603"/>
              <a:gd name="connsiteX9" fmla="*/ 554750 w 1001849"/>
              <a:gd name="connsiteY9" fmla="*/ 657915 h 748603"/>
              <a:gd name="connsiteX10" fmla="*/ 574538 w 1001849"/>
              <a:gd name="connsiteY10" fmla="*/ 452175 h 748603"/>
              <a:gd name="connsiteX11" fmla="*/ 641175 w 1001849"/>
              <a:gd name="connsiteY11" fmla="*/ 295887 h 748603"/>
              <a:gd name="connsiteX12" fmla="*/ 679536 w 1001849"/>
              <a:gd name="connsiteY12" fmla="*/ 3787 h 748603"/>
              <a:gd name="connsiteX0" fmla="*/ 679578 w 1001891"/>
              <a:gd name="connsiteY0" fmla="*/ 3787 h 748603"/>
              <a:gd name="connsiteX1" fmla="*/ 878473 w 1001891"/>
              <a:gd name="connsiteY1" fmla="*/ 138407 h 748603"/>
              <a:gd name="connsiteX2" fmla="*/ 998775 w 1001891"/>
              <a:gd name="connsiteY2" fmla="*/ 265407 h 748603"/>
              <a:gd name="connsiteX3" fmla="*/ 753865 w 1001891"/>
              <a:gd name="connsiteY3" fmla="*/ 638787 h 748603"/>
              <a:gd name="connsiteX4" fmla="*/ 622076 w 1001891"/>
              <a:gd name="connsiteY4" fmla="*/ 734115 h 748603"/>
              <a:gd name="connsiteX5" fmla="*/ 427144 w 1001891"/>
              <a:gd name="connsiteY5" fmla="*/ 736577 h 748603"/>
              <a:gd name="connsiteX6" fmla="*/ 517 w 1001891"/>
              <a:gd name="connsiteY6" fmla="*/ 523217 h 748603"/>
              <a:gd name="connsiteX7" fmla="*/ 376688 w 1001891"/>
              <a:gd name="connsiteY7" fmla="*/ 440745 h 748603"/>
              <a:gd name="connsiteX8" fmla="*/ 451887 w 1001891"/>
              <a:gd name="connsiteY8" fmla="*/ 673155 h 748603"/>
              <a:gd name="connsiteX9" fmla="*/ 554792 w 1001891"/>
              <a:gd name="connsiteY9" fmla="*/ 657915 h 748603"/>
              <a:gd name="connsiteX10" fmla="*/ 574580 w 1001891"/>
              <a:gd name="connsiteY10" fmla="*/ 452175 h 748603"/>
              <a:gd name="connsiteX11" fmla="*/ 641217 w 1001891"/>
              <a:gd name="connsiteY11" fmla="*/ 295887 h 748603"/>
              <a:gd name="connsiteX12" fmla="*/ 679578 w 1001891"/>
              <a:gd name="connsiteY12" fmla="*/ 3787 h 748603"/>
              <a:gd name="connsiteX0" fmla="*/ 679578 w 1001891"/>
              <a:gd name="connsiteY0" fmla="*/ 3787 h 748603"/>
              <a:gd name="connsiteX1" fmla="*/ 878473 w 1001891"/>
              <a:gd name="connsiteY1" fmla="*/ 138407 h 748603"/>
              <a:gd name="connsiteX2" fmla="*/ 998775 w 1001891"/>
              <a:gd name="connsiteY2" fmla="*/ 265407 h 748603"/>
              <a:gd name="connsiteX3" fmla="*/ 753865 w 1001891"/>
              <a:gd name="connsiteY3" fmla="*/ 638787 h 748603"/>
              <a:gd name="connsiteX4" fmla="*/ 622076 w 1001891"/>
              <a:gd name="connsiteY4" fmla="*/ 734115 h 748603"/>
              <a:gd name="connsiteX5" fmla="*/ 427144 w 1001891"/>
              <a:gd name="connsiteY5" fmla="*/ 736577 h 748603"/>
              <a:gd name="connsiteX6" fmla="*/ 517 w 1001891"/>
              <a:gd name="connsiteY6" fmla="*/ 523217 h 748603"/>
              <a:gd name="connsiteX7" fmla="*/ 376688 w 1001891"/>
              <a:gd name="connsiteY7" fmla="*/ 440745 h 748603"/>
              <a:gd name="connsiteX8" fmla="*/ 451887 w 1001891"/>
              <a:gd name="connsiteY8" fmla="*/ 673155 h 748603"/>
              <a:gd name="connsiteX9" fmla="*/ 554792 w 1001891"/>
              <a:gd name="connsiteY9" fmla="*/ 657915 h 748603"/>
              <a:gd name="connsiteX10" fmla="*/ 574580 w 1001891"/>
              <a:gd name="connsiteY10" fmla="*/ 452175 h 748603"/>
              <a:gd name="connsiteX11" fmla="*/ 641217 w 1001891"/>
              <a:gd name="connsiteY11" fmla="*/ 295887 h 748603"/>
              <a:gd name="connsiteX12" fmla="*/ 679578 w 1001891"/>
              <a:gd name="connsiteY12" fmla="*/ 3787 h 748603"/>
              <a:gd name="connsiteX0" fmla="*/ 679578 w 1001891"/>
              <a:gd name="connsiteY0" fmla="*/ 3787 h 748603"/>
              <a:gd name="connsiteX1" fmla="*/ 878473 w 1001891"/>
              <a:gd name="connsiteY1" fmla="*/ 138407 h 748603"/>
              <a:gd name="connsiteX2" fmla="*/ 998775 w 1001891"/>
              <a:gd name="connsiteY2" fmla="*/ 265407 h 748603"/>
              <a:gd name="connsiteX3" fmla="*/ 753865 w 1001891"/>
              <a:gd name="connsiteY3" fmla="*/ 638787 h 748603"/>
              <a:gd name="connsiteX4" fmla="*/ 622076 w 1001891"/>
              <a:gd name="connsiteY4" fmla="*/ 734115 h 748603"/>
              <a:gd name="connsiteX5" fmla="*/ 427144 w 1001891"/>
              <a:gd name="connsiteY5" fmla="*/ 736577 h 748603"/>
              <a:gd name="connsiteX6" fmla="*/ 517 w 1001891"/>
              <a:gd name="connsiteY6" fmla="*/ 523217 h 748603"/>
              <a:gd name="connsiteX7" fmla="*/ 376688 w 1001891"/>
              <a:gd name="connsiteY7" fmla="*/ 440745 h 748603"/>
              <a:gd name="connsiteX8" fmla="*/ 451887 w 1001891"/>
              <a:gd name="connsiteY8" fmla="*/ 673155 h 748603"/>
              <a:gd name="connsiteX9" fmla="*/ 554792 w 1001891"/>
              <a:gd name="connsiteY9" fmla="*/ 657915 h 748603"/>
              <a:gd name="connsiteX10" fmla="*/ 574580 w 1001891"/>
              <a:gd name="connsiteY10" fmla="*/ 452175 h 748603"/>
              <a:gd name="connsiteX11" fmla="*/ 641217 w 1001891"/>
              <a:gd name="connsiteY11" fmla="*/ 295887 h 748603"/>
              <a:gd name="connsiteX12" fmla="*/ 679578 w 1001891"/>
              <a:gd name="connsiteY12" fmla="*/ 3787 h 748603"/>
              <a:gd name="connsiteX0" fmla="*/ 682868 w 1005181"/>
              <a:gd name="connsiteY0" fmla="*/ 3787 h 748603"/>
              <a:gd name="connsiteX1" fmla="*/ 881763 w 1005181"/>
              <a:gd name="connsiteY1" fmla="*/ 138407 h 748603"/>
              <a:gd name="connsiteX2" fmla="*/ 1002065 w 1005181"/>
              <a:gd name="connsiteY2" fmla="*/ 265407 h 748603"/>
              <a:gd name="connsiteX3" fmla="*/ 757155 w 1005181"/>
              <a:gd name="connsiteY3" fmla="*/ 638787 h 748603"/>
              <a:gd name="connsiteX4" fmla="*/ 625366 w 1005181"/>
              <a:gd name="connsiteY4" fmla="*/ 734115 h 748603"/>
              <a:gd name="connsiteX5" fmla="*/ 430434 w 1005181"/>
              <a:gd name="connsiteY5" fmla="*/ 736577 h 748603"/>
              <a:gd name="connsiteX6" fmla="*/ 3807 w 1005181"/>
              <a:gd name="connsiteY6" fmla="*/ 523217 h 748603"/>
              <a:gd name="connsiteX7" fmla="*/ 229576 w 1005181"/>
              <a:gd name="connsiteY7" fmla="*/ 520755 h 748603"/>
              <a:gd name="connsiteX8" fmla="*/ 379978 w 1005181"/>
              <a:gd name="connsiteY8" fmla="*/ 440745 h 748603"/>
              <a:gd name="connsiteX9" fmla="*/ 455177 w 1005181"/>
              <a:gd name="connsiteY9" fmla="*/ 673155 h 748603"/>
              <a:gd name="connsiteX10" fmla="*/ 558082 w 1005181"/>
              <a:gd name="connsiteY10" fmla="*/ 657915 h 748603"/>
              <a:gd name="connsiteX11" fmla="*/ 577870 w 1005181"/>
              <a:gd name="connsiteY11" fmla="*/ 452175 h 748603"/>
              <a:gd name="connsiteX12" fmla="*/ 644507 w 1005181"/>
              <a:gd name="connsiteY12" fmla="*/ 295887 h 748603"/>
              <a:gd name="connsiteX13" fmla="*/ 682868 w 1005181"/>
              <a:gd name="connsiteY13" fmla="*/ 3787 h 748603"/>
              <a:gd name="connsiteX0" fmla="*/ 681762 w 1004075"/>
              <a:gd name="connsiteY0" fmla="*/ 3787 h 748603"/>
              <a:gd name="connsiteX1" fmla="*/ 880657 w 1004075"/>
              <a:gd name="connsiteY1" fmla="*/ 138407 h 748603"/>
              <a:gd name="connsiteX2" fmla="*/ 1000959 w 1004075"/>
              <a:gd name="connsiteY2" fmla="*/ 265407 h 748603"/>
              <a:gd name="connsiteX3" fmla="*/ 756049 w 1004075"/>
              <a:gd name="connsiteY3" fmla="*/ 638787 h 748603"/>
              <a:gd name="connsiteX4" fmla="*/ 624260 w 1004075"/>
              <a:gd name="connsiteY4" fmla="*/ 734115 h 748603"/>
              <a:gd name="connsiteX5" fmla="*/ 429328 w 1004075"/>
              <a:gd name="connsiteY5" fmla="*/ 736577 h 748603"/>
              <a:gd name="connsiteX6" fmla="*/ 2701 w 1004075"/>
              <a:gd name="connsiteY6" fmla="*/ 523217 h 748603"/>
              <a:gd name="connsiteX7" fmla="*/ 319502 w 1004075"/>
              <a:gd name="connsiteY7" fmla="*/ 631245 h 748603"/>
              <a:gd name="connsiteX8" fmla="*/ 378872 w 1004075"/>
              <a:gd name="connsiteY8" fmla="*/ 440745 h 748603"/>
              <a:gd name="connsiteX9" fmla="*/ 454071 w 1004075"/>
              <a:gd name="connsiteY9" fmla="*/ 673155 h 748603"/>
              <a:gd name="connsiteX10" fmla="*/ 556976 w 1004075"/>
              <a:gd name="connsiteY10" fmla="*/ 657915 h 748603"/>
              <a:gd name="connsiteX11" fmla="*/ 576764 w 1004075"/>
              <a:gd name="connsiteY11" fmla="*/ 452175 h 748603"/>
              <a:gd name="connsiteX12" fmla="*/ 643401 w 1004075"/>
              <a:gd name="connsiteY12" fmla="*/ 295887 h 748603"/>
              <a:gd name="connsiteX13" fmla="*/ 681762 w 1004075"/>
              <a:gd name="connsiteY13" fmla="*/ 3787 h 748603"/>
              <a:gd name="connsiteX0" fmla="*/ 681729 w 1004042"/>
              <a:gd name="connsiteY0" fmla="*/ 3787 h 748603"/>
              <a:gd name="connsiteX1" fmla="*/ 880624 w 1004042"/>
              <a:gd name="connsiteY1" fmla="*/ 138407 h 748603"/>
              <a:gd name="connsiteX2" fmla="*/ 1000926 w 1004042"/>
              <a:gd name="connsiteY2" fmla="*/ 265407 h 748603"/>
              <a:gd name="connsiteX3" fmla="*/ 756016 w 1004042"/>
              <a:gd name="connsiteY3" fmla="*/ 638787 h 748603"/>
              <a:gd name="connsiteX4" fmla="*/ 624227 w 1004042"/>
              <a:gd name="connsiteY4" fmla="*/ 734115 h 748603"/>
              <a:gd name="connsiteX5" fmla="*/ 429295 w 1004042"/>
              <a:gd name="connsiteY5" fmla="*/ 736577 h 748603"/>
              <a:gd name="connsiteX6" fmla="*/ 2668 w 1004042"/>
              <a:gd name="connsiteY6" fmla="*/ 523217 h 748603"/>
              <a:gd name="connsiteX7" fmla="*/ 323427 w 1004042"/>
              <a:gd name="connsiteY7" fmla="*/ 616005 h 748603"/>
              <a:gd name="connsiteX8" fmla="*/ 378839 w 1004042"/>
              <a:gd name="connsiteY8" fmla="*/ 440745 h 748603"/>
              <a:gd name="connsiteX9" fmla="*/ 454038 w 1004042"/>
              <a:gd name="connsiteY9" fmla="*/ 673155 h 748603"/>
              <a:gd name="connsiteX10" fmla="*/ 556943 w 1004042"/>
              <a:gd name="connsiteY10" fmla="*/ 657915 h 748603"/>
              <a:gd name="connsiteX11" fmla="*/ 576731 w 1004042"/>
              <a:gd name="connsiteY11" fmla="*/ 452175 h 748603"/>
              <a:gd name="connsiteX12" fmla="*/ 643368 w 1004042"/>
              <a:gd name="connsiteY12" fmla="*/ 295887 h 748603"/>
              <a:gd name="connsiteX13" fmla="*/ 681729 w 1004042"/>
              <a:gd name="connsiteY13" fmla="*/ 3787 h 748603"/>
              <a:gd name="connsiteX0" fmla="*/ 707999 w 1030312"/>
              <a:gd name="connsiteY0" fmla="*/ 3787 h 748603"/>
              <a:gd name="connsiteX1" fmla="*/ 906894 w 1030312"/>
              <a:gd name="connsiteY1" fmla="*/ 138407 h 748603"/>
              <a:gd name="connsiteX2" fmla="*/ 1027196 w 1030312"/>
              <a:gd name="connsiteY2" fmla="*/ 265407 h 748603"/>
              <a:gd name="connsiteX3" fmla="*/ 782286 w 1030312"/>
              <a:gd name="connsiteY3" fmla="*/ 638787 h 748603"/>
              <a:gd name="connsiteX4" fmla="*/ 650497 w 1030312"/>
              <a:gd name="connsiteY4" fmla="*/ 734115 h 748603"/>
              <a:gd name="connsiteX5" fmla="*/ 455565 w 1030312"/>
              <a:gd name="connsiteY5" fmla="*/ 736577 h 748603"/>
              <a:gd name="connsiteX6" fmla="*/ 28938 w 1030312"/>
              <a:gd name="connsiteY6" fmla="*/ 523217 h 748603"/>
              <a:gd name="connsiteX7" fmla="*/ 72643 w 1030312"/>
              <a:gd name="connsiteY7" fmla="*/ 532185 h 748603"/>
              <a:gd name="connsiteX8" fmla="*/ 349697 w 1030312"/>
              <a:gd name="connsiteY8" fmla="*/ 616005 h 748603"/>
              <a:gd name="connsiteX9" fmla="*/ 405109 w 1030312"/>
              <a:gd name="connsiteY9" fmla="*/ 440745 h 748603"/>
              <a:gd name="connsiteX10" fmla="*/ 480308 w 1030312"/>
              <a:gd name="connsiteY10" fmla="*/ 673155 h 748603"/>
              <a:gd name="connsiteX11" fmla="*/ 583213 w 1030312"/>
              <a:gd name="connsiteY11" fmla="*/ 657915 h 748603"/>
              <a:gd name="connsiteX12" fmla="*/ 603001 w 1030312"/>
              <a:gd name="connsiteY12" fmla="*/ 452175 h 748603"/>
              <a:gd name="connsiteX13" fmla="*/ 669638 w 1030312"/>
              <a:gd name="connsiteY13" fmla="*/ 295887 h 748603"/>
              <a:gd name="connsiteX14" fmla="*/ 707999 w 1030312"/>
              <a:gd name="connsiteY14" fmla="*/ 3787 h 748603"/>
              <a:gd name="connsiteX0" fmla="*/ 758035 w 1080348"/>
              <a:gd name="connsiteY0" fmla="*/ 3787 h 748603"/>
              <a:gd name="connsiteX1" fmla="*/ 956930 w 1080348"/>
              <a:gd name="connsiteY1" fmla="*/ 138407 h 748603"/>
              <a:gd name="connsiteX2" fmla="*/ 1077232 w 1080348"/>
              <a:gd name="connsiteY2" fmla="*/ 265407 h 748603"/>
              <a:gd name="connsiteX3" fmla="*/ 832322 w 1080348"/>
              <a:gd name="connsiteY3" fmla="*/ 638787 h 748603"/>
              <a:gd name="connsiteX4" fmla="*/ 700533 w 1080348"/>
              <a:gd name="connsiteY4" fmla="*/ 734115 h 748603"/>
              <a:gd name="connsiteX5" fmla="*/ 505601 w 1080348"/>
              <a:gd name="connsiteY5" fmla="*/ 736577 h 748603"/>
              <a:gd name="connsiteX6" fmla="*/ 78974 w 1080348"/>
              <a:gd name="connsiteY6" fmla="*/ 523217 h 748603"/>
              <a:gd name="connsiteX7" fmla="*/ 23731 w 1080348"/>
              <a:gd name="connsiteY7" fmla="*/ 166425 h 748603"/>
              <a:gd name="connsiteX8" fmla="*/ 399733 w 1080348"/>
              <a:gd name="connsiteY8" fmla="*/ 616005 h 748603"/>
              <a:gd name="connsiteX9" fmla="*/ 455145 w 1080348"/>
              <a:gd name="connsiteY9" fmla="*/ 440745 h 748603"/>
              <a:gd name="connsiteX10" fmla="*/ 530344 w 1080348"/>
              <a:gd name="connsiteY10" fmla="*/ 673155 h 748603"/>
              <a:gd name="connsiteX11" fmla="*/ 633249 w 1080348"/>
              <a:gd name="connsiteY11" fmla="*/ 657915 h 748603"/>
              <a:gd name="connsiteX12" fmla="*/ 653037 w 1080348"/>
              <a:gd name="connsiteY12" fmla="*/ 452175 h 748603"/>
              <a:gd name="connsiteX13" fmla="*/ 719674 w 1080348"/>
              <a:gd name="connsiteY13" fmla="*/ 295887 h 748603"/>
              <a:gd name="connsiteX14" fmla="*/ 758035 w 1080348"/>
              <a:gd name="connsiteY14" fmla="*/ 3787 h 748603"/>
              <a:gd name="connsiteX0" fmla="*/ 723049 w 1045362"/>
              <a:gd name="connsiteY0" fmla="*/ 3787 h 748603"/>
              <a:gd name="connsiteX1" fmla="*/ 921944 w 1045362"/>
              <a:gd name="connsiteY1" fmla="*/ 138407 h 748603"/>
              <a:gd name="connsiteX2" fmla="*/ 1042246 w 1045362"/>
              <a:gd name="connsiteY2" fmla="*/ 265407 h 748603"/>
              <a:gd name="connsiteX3" fmla="*/ 797336 w 1045362"/>
              <a:gd name="connsiteY3" fmla="*/ 638787 h 748603"/>
              <a:gd name="connsiteX4" fmla="*/ 665547 w 1045362"/>
              <a:gd name="connsiteY4" fmla="*/ 734115 h 748603"/>
              <a:gd name="connsiteX5" fmla="*/ 470615 w 1045362"/>
              <a:gd name="connsiteY5" fmla="*/ 736577 h 748603"/>
              <a:gd name="connsiteX6" fmla="*/ 43988 w 1045362"/>
              <a:gd name="connsiteY6" fmla="*/ 523217 h 748603"/>
              <a:gd name="connsiteX7" fmla="*/ 44155 w 1045362"/>
              <a:gd name="connsiteY7" fmla="*/ 48315 h 748603"/>
              <a:gd name="connsiteX8" fmla="*/ 364747 w 1045362"/>
              <a:gd name="connsiteY8" fmla="*/ 616005 h 748603"/>
              <a:gd name="connsiteX9" fmla="*/ 420159 w 1045362"/>
              <a:gd name="connsiteY9" fmla="*/ 440745 h 748603"/>
              <a:gd name="connsiteX10" fmla="*/ 495358 w 1045362"/>
              <a:gd name="connsiteY10" fmla="*/ 673155 h 748603"/>
              <a:gd name="connsiteX11" fmla="*/ 598263 w 1045362"/>
              <a:gd name="connsiteY11" fmla="*/ 657915 h 748603"/>
              <a:gd name="connsiteX12" fmla="*/ 618051 w 1045362"/>
              <a:gd name="connsiteY12" fmla="*/ 452175 h 748603"/>
              <a:gd name="connsiteX13" fmla="*/ 684688 w 1045362"/>
              <a:gd name="connsiteY13" fmla="*/ 295887 h 748603"/>
              <a:gd name="connsiteX14" fmla="*/ 723049 w 1045362"/>
              <a:gd name="connsiteY14" fmla="*/ 3787 h 748603"/>
              <a:gd name="connsiteX0" fmla="*/ 730219 w 1052532"/>
              <a:gd name="connsiteY0" fmla="*/ 3787 h 748603"/>
              <a:gd name="connsiteX1" fmla="*/ 929114 w 1052532"/>
              <a:gd name="connsiteY1" fmla="*/ 138407 h 748603"/>
              <a:gd name="connsiteX2" fmla="*/ 1049416 w 1052532"/>
              <a:gd name="connsiteY2" fmla="*/ 265407 h 748603"/>
              <a:gd name="connsiteX3" fmla="*/ 804506 w 1052532"/>
              <a:gd name="connsiteY3" fmla="*/ 638787 h 748603"/>
              <a:gd name="connsiteX4" fmla="*/ 672717 w 1052532"/>
              <a:gd name="connsiteY4" fmla="*/ 734115 h 748603"/>
              <a:gd name="connsiteX5" fmla="*/ 477785 w 1052532"/>
              <a:gd name="connsiteY5" fmla="*/ 736577 h 748603"/>
              <a:gd name="connsiteX6" fmla="*/ 51158 w 1052532"/>
              <a:gd name="connsiteY6" fmla="*/ 523217 h 748603"/>
              <a:gd name="connsiteX7" fmla="*/ 7788 w 1052532"/>
              <a:gd name="connsiteY7" fmla="*/ 288345 h 748603"/>
              <a:gd name="connsiteX8" fmla="*/ 51325 w 1052532"/>
              <a:gd name="connsiteY8" fmla="*/ 48315 h 748603"/>
              <a:gd name="connsiteX9" fmla="*/ 371917 w 1052532"/>
              <a:gd name="connsiteY9" fmla="*/ 616005 h 748603"/>
              <a:gd name="connsiteX10" fmla="*/ 427329 w 1052532"/>
              <a:gd name="connsiteY10" fmla="*/ 440745 h 748603"/>
              <a:gd name="connsiteX11" fmla="*/ 502528 w 1052532"/>
              <a:gd name="connsiteY11" fmla="*/ 673155 h 748603"/>
              <a:gd name="connsiteX12" fmla="*/ 605433 w 1052532"/>
              <a:gd name="connsiteY12" fmla="*/ 657915 h 748603"/>
              <a:gd name="connsiteX13" fmla="*/ 625221 w 1052532"/>
              <a:gd name="connsiteY13" fmla="*/ 452175 h 748603"/>
              <a:gd name="connsiteX14" fmla="*/ 691858 w 1052532"/>
              <a:gd name="connsiteY14" fmla="*/ 295887 h 748603"/>
              <a:gd name="connsiteX15" fmla="*/ 730219 w 1052532"/>
              <a:gd name="connsiteY15" fmla="*/ 3787 h 748603"/>
              <a:gd name="connsiteX0" fmla="*/ 762010 w 1084323"/>
              <a:gd name="connsiteY0" fmla="*/ 3787 h 748603"/>
              <a:gd name="connsiteX1" fmla="*/ 960905 w 1084323"/>
              <a:gd name="connsiteY1" fmla="*/ 138407 h 748603"/>
              <a:gd name="connsiteX2" fmla="*/ 1081207 w 1084323"/>
              <a:gd name="connsiteY2" fmla="*/ 265407 h 748603"/>
              <a:gd name="connsiteX3" fmla="*/ 836297 w 1084323"/>
              <a:gd name="connsiteY3" fmla="*/ 638787 h 748603"/>
              <a:gd name="connsiteX4" fmla="*/ 704508 w 1084323"/>
              <a:gd name="connsiteY4" fmla="*/ 734115 h 748603"/>
              <a:gd name="connsiteX5" fmla="*/ 509576 w 1084323"/>
              <a:gd name="connsiteY5" fmla="*/ 736577 h 748603"/>
              <a:gd name="connsiteX6" fmla="*/ 82949 w 1084323"/>
              <a:gd name="connsiteY6" fmla="*/ 523217 h 748603"/>
              <a:gd name="connsiteX7" fmla="*/ 0 w 1084323"/>
              <a:gd name="connsiteY7" fmla="*/ 269295 h 748603"/>
              <a:gd name="connsiteX8" fmla="*/ 83116 w 1084323"/>
              <a:gd name="connsiteY8" fmla="*/ 48315 h 748603"/>
              <a:gd name="connsiteX9" fmla="*/ 403708 w 1084323"/>
              <a:gd name="connsiteY9" fmla="*/ 616005 h 748603"/>
              <a:gd name="connsiteX10" fmla="*/ 459120 w 1084323"/>
              <a:gd name="connsiteY10" fmla="*/ 440745 h 748603"/>
              <a:gd name="connsiteX11" fmla="*/ 534319 w 1084323"/>
              <a:gd name="connsiteY11" fmla="*/ 673155 h 748603"/>
              <a:gd name="connsiteX12" fmla="*/ 637224 w 1084323"/>
              <a:gd name="connsiteY12" fmla="*/ 657915 h 748603"/>
              <a:gd name="connsiteX13" fmla="*/ 657012 w 1084323"/>
              <a:gd name="connsiteY13" fmla="*/ 452175 h 748603"/>
              <a:gd name="connsiteX14" fmla="*/ 723649 w 1084323"/>
              <a:gd name="connsiteY14" fmla="*/ 295887 h 748603"/>
              <a:gd name="connsiteX15" fmla="*/ 762010 w 1084323"/>
              <a:gd name="connsiteY15" fmla="*/ 3787 h 748603"/>
              <a:gd name="connsiteX0" fmla="*/ 762010 w 1084323"/>
              <a:gd name="connsiteY0" fmla="*/ 3787 h 748603"/>
              <a:gd name="connsiteX1" fmla="*/ 960905 w 1084323"/>
              <a:gd name="connsiteY1" fmla="*/ 138407 h 748603"/>
              <a:gd name="connsiteX2" fmla="*/ 1081207 w 1084323"/>
              <a:gd name="connsiteY2" fmla="*/ 265407 h 748603"/>
              <a:gd name="connsiteX3" fmla="*/ 836297 w 1084323"/>
              <a:gd name="connsiteY3" fmla="*/ 638787 h 748603"/>
              <a:gd name="connsiteX4" fmla="*/ 704508 w 1084323"/>
              <a:gd name="connsiteY4" fmla="*/ 734115 h 748603"/>
              <a:gd name="connsiteX5" fmla="*/ 509576 w 1084323"/>
              <a:gd name="connsiteY5" fmla="*/ 736577 h 748603"/>
              <a:gd name="connsiteX6" fmla="*/ 82949 w 1084323"/>
              <a:gd name="connsiteY6" fmla="*/ 523217 h 748603"/>
              <a:gd name="connsiteX7" fmla="*/ 0 w 1084323"/>
              <a:gd name="connsiteY7" fmla="*/ 269295 h 748603"/>
              <a:gd name="connsiteX8" fmla="*/ 83116 w 1084323"/>
              <a:gd name="connsiteY8" fmla="*/ 48315 h 748603"/>
              <a:gd name="connsiteX9" fmla="*/ 162274 w 1084323"/>
              <a:gd name="connsiteY9" fmla="*/ 170235 h 748603"/>
              <a:gd name="connsiteX10" fmla="*/ 403708 w 1084323"/>
              <a:gd name="connsiteY10" fmla="*/ 616005 h 748603"/>
              <a:gd name="connsiteX11" fmla="*/ 459120 w 1084323"/>
              <a:gd name="connsiteY11" fmla="*/ 440745 h 748603"/>
              <a:gd name="connsiteX12" fmla="*/ 534319 w 1084323"/>
              <a:gd name="connsiteY12" fmla="*/ 673155 h 748603"/>
              <a:gd name="connsiteX13" fmla="*/ 637224 w 1084323"/>
              <a:gd name="connsiteY13" fmla="*/ 657915 h 748603"/>
              <a:gd name="connsiteX14" fmla="*/ 657012 w 1084323"/>
              <a:gd name="connsiteY14" fmla="*/ 452175 h 748603"/>
              <a:gd name="connsiteX15" fmla="*/ 723649 w 1084323"/>
              <a:gd name="connsiteY15" fmla="*/ 295887 h 748603"/>
              <a:gd name="connsiteX16" fmla="*/ 762010 w 1084323"/>
              <a:gd name="connsiteY16" fmla="*/ 3787 h 748603"/>
              <a:gd name="connsiteX0" fmla="*/ 762010 w 1084323"/>
              <a:gd name="connsiteY0" fmla="*/ 3787 h 748603"/>
              <a:gd name="connsiteX1" fmla="*/ 960905 w 1084323"/>
              <a:gd name="connsiteY1" fmla="*/ 138407 h 748603"/>
              <a:gd name="connsiteX2" fmla="*/ 1081207 w 1084323"/>
              <a:gd name="connsiteY2" fmla="*/ 265407 h 748603"/>
              <a:gd name="connsiteX3" fmla="*/ 836297 w 1084323"/>
              <a:gd name="connsiteY3" fmla="*/ 638787 h 748603"/>
              <a:gd name="connsiteX4" fmla="*/ 704508 w 1084323"/>
              <a:gd name="connsiteY4" fmla="*/ 734115 h 748603"/>
              <a:gd name="connsiteX5" fmla="*/ 509576 w 1084323"/>
              <a:gd name="connsiteY5" fmla="*/ 736577 h 748603"/>
              <a:gd name="connsiteX6" fmla="*/ 82949 w 1084323"/>
              <a:gd name="connsiteY6" fmla="*/ 523217 h 748603"/>
              <a:gd name="connsiteX7" fmla="*/ 0 w 1084323"/>
              <a:gd name="connsiteY7" fmla="*/ 269295 h 748603"/>
              <a:gd name="connsiteX8" fmla="*/ 83116 w 1084323"/>
              <a:gd name="connsiteY8" fmla="*/ 48315 h 748603"/>
              <a:gd name="connsiteX9" fmla="*/ 134569 w 1084323"/>
              <a:gd name="connsiteY9" fmla="*/ 196905 h 748603"/>
              <a:gd name="connsiteX10" fmla="*/ 403708 w 1084323"/>
              <a:gd name="connsiteY10" fmla="*/ 616005 h 748603"/>
              <a:gd name="connsiteX11" fmla="*/ 459120 w 1084323"/>
              <a:gd name="connsiteY11" fmla="*/ 440745 h 748603"/>
              <a:gd name="connsiteX12" fmla="*/ 534319 w 1084323"/>
              <a:gd name="connsiteY12" fmla="*/ 673155 h 748603"/>
              <a:gd name="connsiteX13" fmla="*/ 637224 w 1084323"/>
              <a:gd name="connsiteY13" fmla="*/ 657915 h 748603"/>
              <a:gd name="connsiteX14" fmla="*/ 657012 w 1084323"/>
              <a:gd name="connsiteY14" fmla="*/ 452175 h 748603"/>
              <a:gd name="connsiteX15" fmla="*/ 723649 w 1084323"/>
              <a:gd name="connsiteY15" fmla="*/ 295887 h 748603"/>
              <a:gd name="connsiteX16" fmla="*/ 762010 w 1084323"/>
              <a:gd name="connsiteY16" fmla="*/ 3787 h 748603"/>
              <a:gd name="connsiteX0" fmla="*/ 762010 w 1084323"/>
              <a:gd name="connsiteY0" fmla="*/ 3787 h 748603"/>
              <a:gd name="connsiteX1" fmla="*/ 960905 w 1084323"/>
              <a:gd name="connsiteY1" fmla="*/ 138407 h 748603"/>
              <a:gd name="connsiteX2" fmla="*/ 1081207 w 1084323"/>
              <a:gd name="connsiteY2" fmla="*/ 265407 h 748603"/>
              <a:gd name="connsiteX3" fmla="*/ 836297 w 1084323"/>
              <a:gd name="connsiteY3" fmla="*/ 638787 h 748603"/>
              <a:gd name="connsiteX4" fmla="*/ 704508 w 1084323"/>
              <a:gd name="connsiteY4" fmla="*/ 734115 h 748603"/>
              <a:gd name="connsiteX5" fmla="*/ 509576 w 1084323"/>
              <a:gd name="connsiteY5" fmla="*/ 736577 h 748603"/>
              <a:gd name="connsiteX6" fmla="*/ 82949 w 1084323"/>
              <a:gd name="connsiteY6" fmla="*/ 523217 h 748603"/>
              <a:gd name="connsiteX7" fmla="*/ 0 w 1084323"/>
              <a:gd name="connsiteY7" fmla="*/ 269295 h 748603"/>
              <a:gd name="connsiteX8" fmla="*/ 83116 w 1084323"/>
              <a:gd name="connsiteY8" fmla="*/ 48315 h 748603"/>
              <a:gd name="connsiteX9" fmla="*/ 134569 w 1084323"/>
              <a:gd name="connsiteY9" fmla="*/ 307395 h 748603"/>
              <a:gd name="connsiteX10" fmla="*/ 403708 w 1084323"/>
              <a:gd name="connsiteY10" fmla="*/ 616005 h 748603"/>
              <a:gd name="connsiteX11" fmla="*/ 459120 w 1084323"/>
              <a:gd name="connsiteY11" fmla="*/ 440745 h 748603"/>
              <a:gd name="connsiteX12" fmla="*/ 534319 w 1084323"/>
              <a:gd name="connsiteY12" fmla="*/ 673155 h 748603"/>
              <a:gd name="connsiteX13" fmla="*/ 637224 w 1084323"/>
              <a:gd name="connsiteY13" fmla="*/ 657915 h 748603"/>
              <a:gd name="connsiteX14" fmla="*/ 657012 w 1084323"/>
              <a:gd name="connsiteY14" fmla="*/ 452175 h 748603"/>
              <a:gd name="connsiteX15" fmla="*/ 723649 w 1084323"/>
              <a:gd name="connsiteY15" fmla="*/ 295887 h 748603"/>
              <a:gd name="connsiteX16" fmla="*/ 762010 w 1084323"/>
              <a:gd name="connsiteY16" fmla="*/ 3787 h 748603"/>
              <a:gd name="connsiteX0" fmla="*/ 762010 w 1084323"/>
              <a:gd name="connsiteY0" fmla="*/ 3787 h 748603"/>
              <a:gd name="connsiteX1" fmla="*/ 960905 w 1084323"/>
              <a:gd name="connsiteY1" fmla="*/ 138407 h 748603"/>
              <a:gd name="connsiteX2" fmla="*/ 1081207 w 1084323"/>
              <a:gd name="connsiteY2" fmla="*/ 265407 h 748603"/>
              <a:gd name="connsiteX3" fmla="*/ 836297 w 1084323"/>
              <a:gd name="connsiteY3" fmla="*/ 638787 h 748603"/>
              <a:gd name="connsiteX4" fmla="*/ 704508 w 1084323"/>
              <a:gd name="connsiteY4" fmla="*/ 734115 h 748603"/>
              <a:gd name="connsiteX5" fmla="*/ 509576 w 1084323"/>
              <a:gd name="connsiteY5" fmla="*/ 736577 h 748603"/>
              <a:gd name="connsiteX6" fmla="*/ 82949 w 1084323"/>
              <a:gd name="connsiteY6" fmla="*/ 523217 h 748603"/>
              <a:gd name="connsiteX7" fmla="*/ 0 w 1084323"/>
              <a:gd name="connsiteY7" fmla="*/ 269295 h 748603"/>
              <a:gd name="connsiteX8" fmla="*/ 83116 w 1084323"/>
              <a:gd name="connsiteY8" fmla="*/ 48315 h 748603"/>
              <a:gd name="connsiteX9" fmla="*/ 158316 w 1084323"/>
              <a:gd name="connsiteY9" fmla="*/ 292155 h 748603"/>
              <a:gd name="connsiteX10" fmla="*/ 403708 w 1084323"/>
              <a:gd name="connsiteY10" fmla="*/ 616005 h 748603"/>
              <a:gd name="connsiteX11" fmla="*/ 459120 w 1084323"/>
              <a:gd name="connsiteY11" fmla="*/ 440745 h 748603"/>
              <a:gd name="connsiteX12" fmla="*/ 534319 w 1084323"/>
              <a:gd name="connsiteY12" fmla="*/ 673155 h 748603"/>
              <a:gd name="connsiteX13" fmla="*/ 637224 w 1084323"/>
              <a:gd name="connsiteY13" fmla="*/ 657915 h 748603"/>
              <a:gd name="connsiteX14" fmla="*/ 657012 w 1084323"/>
              <a:gd name="connsiteY14" fmla="*/ 452175 h 748603"/>
              <a:gd name="connsiteX15" fmla="*/ 723649 w 1084323"/>
              <a:gd name="connsiteY15" fmla="*/ 295887 h 748603"/>
              <a:gd name="connsiteX16" fmla="*/ 762010 w 1084323"/>
              <a:gd name="connsiteY16" fmla="*/ 3787 h 748603"/>
              <a:gd name="connsiteX0" fmla="*/ 762010 w 1084323"/>
              <a:gd name="connsiteY0" fmla="*/ 3787 h 748603"/>
              <a:gd name="connsiteX1" fmla="*/ 960905 w 1084323"/>
              <a:gd name="connsiteY1" fmla="*/ 138407 h 748603"/>
              <a:gd name="connsiteX2" fmla="*/ 1081207 w 1084323"/>
              <a:gd name="connsiteY2" fmla="*/ 265407 h 748603"/>
              <a:gd name="connsiteX3" fmla="*/ 836297 w 1084323"/>
              <a:gd name="connsiteY3" fmla="*/ 638787 h 748603"/>
              <a:gd name="connsiteX4" fmla="*/ 704508 w 1084323"/>
              <a:gd name="connsiteY4" fmla="*/ 734115 h 748603"/>
              <a:gd name="connsiteX5" fmla="*/ 509576 w 1084323"/>
              <a:gd name="connsiteY5" fmla="*/ 736577 h 748603"/>
              <a:gd name="connsiteX6" fmla="*/ 82949 w 1084323"/>
              <a:gd name="connsiteY6" fmla="*/ 523217 h 748603"/>
              <a:gd name="connsiteX7" fmla="*/ 0 w 1084323"/>
              <a:gd name="connsiteY7" fmla="*/ 269295 h 748603"/>
              <a:gd name="connsiteX8" fmla="*/ 83116 w 1084323"/>
              <a:gd name="connsiteY8" fmla="*/ 48315 h 748603"/>
              <a:gd name="connsiteX9" fmla="*/ 158316 w 1084323"/>
              <a:gd name="connsiteY9" fmla="*/ 292155 h 748603"/>
              <a:gd name="connsiteX10" fmla="*/ 403708 w 1084323"/>
              <a:gd name="connsiteY10" fmla="*/ 616005 h 748603"/>
              <a:gd name="connsiteX11" fmla="*/ 459120 w 1084323"/>
              <a:gd name="connsiteY11" fmla="*/ 440745 h 748603"/>
              <a:gd name="connsiteX12" fmla="*/ 534319 w 1084323"/>
              <a:gd name="connsiteY12" fmla="*/ 673155 h 748603"/>
              <a:gd name="connsiteX13" fmla="*/ 637224 w 1084323"/>
              <a:gd name="connsiteY13" fmla="*/ 657915 h 748603"/>
              <a:gd name="connsiteX14" fmla="*/ 657012 w 1084323"/>
              <a:gd name="connsiteY14" fmla="*/ 452175 h 748603"/>
              <a:gd name="connsiteX15" fmla="*/ 723649 w 1084323"/>
              <a:gd name="connsiteY15" fmla="*/ 295887 h 748603"/>
              <a:gd name="connsiteX16" fmla="*/ 762010 w 1084323"/>
              <a:gd name="connsiteY16" fmla="*/ 3787 h 748603"/>
              <a:gd name="connsiteX0" fmla="*/ 762010 w 1084323"/>
              <a:gd name="connsiteY0" fmla="*/ 3787 h 748603"/>
              <a:gd name="connsiteX1" fmla="*/ 960905 w 1084323"/>
              <a:gd name="connsiteY1" fmla="*/ 138407 h 748603"/>
              <a:gd name="connsiteX2" fmla="*/ 1081207 w 1084323"/>
              <a:gd name="connsiteY2" fmla="*/ 265407 h 748603"/>
              <a:gd name="connsiteX3" fmla="*/ 836297 w 1084323"/>
              <a:gd name="connsiteY3" fmla="*/ 638787 h 748603"/>
              <a:gd name="connsiteX4" fmla="*/ 704508 w 1084323"/>
              <a:gd name="connsiteY4" fmla="*/ 734115 h 748603"/>
              <a:gd name="connsiteX5" fmla="*/ 509576 w 1084323"/>
              <a:gd name="connsiteY5" fmla="*/ 736577 h 748603"/>
              <a:gd name="connsiteX6" fmla="*/ 82949 w 1084323"/>
              <a:gd name="connsiteY6" fmla="*/ 523217 h 748603"/>
              <a:gd name="connsiteX7" fmla="*/ 0 w 1084323"/>
              <a:gd name="connsiteY7" fmla="*/ 269295 h 748603"/>
              <a:gd name="connsiteX8" fmla="*/ 83116 w 1084323"/>
              <a:gd name="connsiteY8" fmla="*/ 48315 h 748603"/>
              <a:gd name="connsiteX9" fmla="*/ 158316 w 1084323"/>
              <a:gd name="connsiteY9" fmla="*/ 292155 h 748603"/>
              <a:gd name="connsiteX10" fmla="*/ 193937 w 1084323"/>
              <a:gd name="connsiteY10" fmla="*/ 349305 h 748603"/>
              <a:gd name="connsiteX11" fmla="*/ 403708 w 1084323"/>
              <a:gd name="connsiteY11" fmla="*/ 616005 h 748603"/>
              <a:gd name="connsiteX12" fmla="*/ 459120 w 1084323"/>
              <a:gd name="connsiteY12" fmla="*/ 440745 h 748603"/>
              <a:gd name="connsiteX13" fmla="*/ 534319 w 1084323"/>
              <a:gd name="connsiteY13" fmla="*/ 673155 h 748603"/>
              <a:gd name="connsiteX14" fmla="*/ 637224 w 1084323"/>
              <a:gd name="connsiteY14" fmla="*/ 657915 h 748603"/>
              <a:gd name="connsiteX15" fmla="*/ 657012 w 1084323"/>
              <a:gd name="connsiteY15" fmla="*/ 452175 h 748603"/>
              <a:gd name="connsiteX16" fmla="*/ 723649 w 1084323"/>
              <a:gd name="connsiteY16" fmla="*/ 295887 h 748603"/>
              <a:gd name="connsiteX17" fmla="*/ 762010 w 1084323"/>
              <a:gd name="connsiteY17" fmla="*/ 3787 h 748603"/>
              <a:gd name="connsiteX0" fmla="*/ 762010 w 1084323"/>
              <a:gd name="connsiteY0" fmla="*/ 3787 h 748603"/>
              <a:gd name="connsiteX1" fmla="*/ 960905 w 1084323"/>
              <a:gd name="connsiteY1" fmla="*/ 138407 h 748603"/>
              <a:gd name="connsiteX2" fmla="*/ 1081207 w 1084323"/>
              <a:gd name="connsiteY2" fmla="*/ 265407 h 748603"/>
              <a:gd name="connsiteX3" fmla="*/ 836297 w 1084323"/>
              <a:gd name="connsiteY3" fmla="*/ 638787 h 748603"/>
              <a:gd name="connsiteX4" fmla="*/ 704508 w 1084323"/>
              <a:gd name="connsiteY4" fmla="*/ 734115 h 748603"/>
              <a:gd name="connsiteX5" fmla="*/ 509576 w 1084323"/>
              <a:gd name="connsiteY5" fmla="*/ 736577 h 748603"/>
              <a:gd name="connsiteX6" fmla="*/ 82949 w 1084323"/>
              <a:gd name="connsiteY6" fmla="*/ 523217 h 748603"/>
              <a:gd name="connsiteX7" fmla="*/ 0 w 1084323"/>
              <a:gd name="connsiteY7" fmla="*/ 269295 h 748603"/>
              <a:gd name="connsiteX8" fmla="*/ 83116 w 1084323"/>
              <a:gd name="connsiteY8" fmla="*/ 48315 h 748603"/>
              <a:gd name="connsiteX9" fmla="*/ 158316 w 1084323"/>
              <a:gd name="connsiteY9" fmla="*/ 292155 h 748603"/>
              <a:gd name="connsiteX10" fmla="*/ 340380 w 1084323"/>
              <a:gd name="connsiteY10" fmla="*/ 288345 h 748603"/>
              <a:gd name="connsiteX11" fmla="*/ 403708 w 1084323"/>
              <a:gd name="connsiteY11" fmla="*/ 616005 h 748603"/>
              <a:gd name="connsiteX12" fmla="*/ 459120 w 1084323"/>
              <a:gd name="connsiteY12" fmla="*/ 440745 h 748603"/>
              <a:gd name="connsiteX13" fmla="*/ 534319 w 1084323"/>
              <a:gd name="connsiteY13" fmla="*/ 673155 h 748603"/>
              <a:gd name="connsiteX14" fmla="*/ 637224 w 1084323"/>
              <a:gd name="connsiteY14" fmla="*/ 657915 h 748603"/>
              <a:gd name="connsiteX15" fmla="*/ 657012 w 1084323"/>
              <a:gd name="connsiteY15" fmla="*/ 452175 h 748603"/>
              <a:gd name="connsiteX16" fmla="*/ 723649 w 1084323"/>
              <a:gd name="connsiteY16" fmla="*/ 295887 h 748603"/>
              <a:gd name="connsiteX17" fmla="*/ 762010 w 1084323"/>
              <a:gd name="connsiteY17" fmla="*/ 3787 h 748603"/>
              <a:gd name="connsiteX0" fmla="*/ 762010 w 1084323"/>
              <a:gd name="connsiteY0" fmla="*/ 3787 h 748603"/>
              <a:gd name="connsiteX1" fmla="*/ 960905 w 1084323"/>
              <a:gd name="connsiteY1" fmla="*/ 138407 h 748603"/>
              <a:gd name="connsiteX2" fmla="*/ 1081207 w 1084323"/>
              <a:gd name="connsiteY2" fmla="*/ 265407 h 748603"/>
              <a:gd name="connsiteX3" fmla="*/ 836297 w 1084323"/>
              <a:gd name="connsiteY3" fmla="*/ 638787 h 748603"/>
              <a:gd name="connsiteX4" fmla="*/ 704508 w 1084323"/>
              <a:gd name="connsiteY4" fmla="*/ 734115 h 748603"/>
              <a:gd name="connsiteX5" fmla="*/ 509576 w 1084323"/>
              <a:gd name="connsiteY5" fmla="*/ 736577 h 748603"/>
              <a:gd name="connsiteX6" fmla="*/ 82949 w 1084323"/>
              <a:gd name="connsiteY6" fmla="*/ 523217 h 748603"/>
              <a:gd name="connsiteX7" fmla="*/ 0 w 1084323"/>
              <a:gd name="connsiteY7" fmla="*/ 269295 h 748603"/>
              <a:gd name="connsiteX8" fmla="*/ 83116 w 1084323"/>
              <a:gd name="connsiteY8" fmla="*/ 48315 h 748603"/>
              <a:gd name="connsiteX9" fmla="*/ 158316 w 1084323"/>
              <a:gd name="connsiteY9" fmla="*/ 292155 h 748603"/>
              <a:gd name="connsiteX10" fmla="*/ 340380 w 1084323"/>
              <a:gd name="connsiteY10" fmla="*/ 288345 h 748603"/>
              <a:gd name="connsiteX11" fmla="*/ 403708 w 1084323"/>
              <a:gd name="connsiteY11" fmla="*/ 616005 h 748603"/>
              <a:gd name="connsiteX12" fmla="*/ 459120 w 1084323"/>
              <a:gd name="connsiteY12" fmla="*/ 440745 h 748603"/>
              <a:gd name="connsiteX13" fmla="*/ 534319 w 1084323"/>
              <a:gd name="connsiteY13" fmla="*/ 673155 h 748603"/>
              <a:gd name="connsiteX14" fmla="*/ 637224 w 1084323"/>
              <a:gd name="connsiteY14" fmla="*/ 657915 h 748603"/>
              <a:gd name="connsiteX15" fmla="*/ 657012 w 1084323"/>
              <a:gd name="connsiteY15" fmla="*/ 452175 h 748603"/>
              <a:gd name="connsiteX16" fmla="*/ 723649 w 1084323"/>
              <a:gd name="connsiteY16" fmla="*/ 295887 h 748603"/>
              <a:gd name="connsiteX17" fmla="*/ 762010 w 1084323"/>
              <a:gd name="connsiteY17" fmla="*/ 3787 h 74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84323" h="748603">
                <a:moveTo>
                  <a:pt x="762010" y="3787"/>
                </a:moveTo>
                <a:cubicBezTo>
                  <a:pt x="801553" y="-22460"/>
                  <a:pt x="907706" y="94804"/>
                  <a:pt x="960905" y="138407"/>
                </a:cubicBezTo>
                <a:cubicBezTo>
                  <a:pt x="1014104" y="182010"/>
                  <a:pt x="1101975" y="182010"/>
                  <a:pt x="1081207" y="265407"/>
                </a:cubicBezTo>
                <a:cubicBezTo>
                  <a:pt x="1060439" y="348804"/>
                  <a:pt x="899080" y="560669"/>
                  <a:pt x="836297" y="638787"/>
                </a:cubicBezTo>
                <a:cubicBezTo>
                  <a:pt x="773514" y="716905"/>
                  <a:pt x="755663" y="777507"/>
                  <a:pt x="704508" y="734115"/>
                </a:cubicBezTo>
                <a:cubicBezTo>
                  <a:pt x="653353" y="690723"/>
                  <a:pt x="613169" y="771727"/>
                  <a:pt x="509576" y="736577"/>
                </a:cubicBezTo>
                <a:cubicBezTo>
                  <a:pt x="405983" y="701427"/>
                  <a:pt x="161282" y="597922"/>
                  <a:pt x="82949" y="523217"/>
                </a:cubicBezTo>
                <a:cubicBezTo>
                  <a:pt x="4616" y="448512"/>
                  <a:pt x="-28" y="348445"/>
                  <a:pt x="0" y="269295"/>
                </a:cubicBezTo>
                <a:cubicBezTo>
                  <a:pt x="28" y="190145"/>
                  <a:pt x="56070" y="64825"/>
                  <a:pt x="83116" y="48315"/>
                </a:cubicBezTo>
                <a:cubicBezTo>
                  <a:pt x="110162" y="31805"/>
                  <a:pt x="139846" y="241990"/>
                  <a:pt x="158316" y="292155"/>
                </a:cubicBezTo>
                <a:cubicBezTo>
                  <a:pt x="176786" y="342320"/>
                  <a:pt x="299481" y="234370"/>
                  <a:pt x="340380" y="288345"/>
                </a:cubicBezTo>
                <a:cubicBezTo>
                  <a:pt x="238795" y="468050"/>
                  <a:pt x="359511" y="600765"/>
                  <a:pt x="403708" y="616005"/>
                </a:cubicBezTo>
                <a:cubicBezTo>
                  <a:pt x="447905" y="631245"/>
                  <a:pt x="421520" y="415345"/>
                  <a:pt x="459120" y="440745"/>
                </a:cubicBezTo>
                <a:cubicBezTo>
                  <a:pt x="506643" y="557175"/>
                  <a:pt x="498698" y="669980"/>
                  <a:pt x="534319" y="673155"/>
                </a:cubicBezTo>
                <a:cubicBezTo>
                  <a:pt x="569940" y="676330"/>
                  <a:pt x="597645" y="682045"/>
                  <a:pt x="637224" y="657915"/>
                </a:cubicBezTo>
                <a:cubicBezTo>
                  <a:pt x="676803" y="633785"/>
                  <a:pt x="615562" y="498543"/>
                  <a:pt x="657012" y="452175"/>
                </a:cubicBezTo>
                <a:cubicBezTo>
                  <a:pt x="698462" y="405807"/>
                  <a:pt x="706149" y="370618"/>
                  <a:pt x="723649" y="295887"/>
                </a:cubicBezTo>
                <a:cubicBezTo>
                  <a:pt x="741149" y="221156"/>
                  <a:pt x="722467" y="30034"/>
                  <a:pt x="762010" y="378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: загнутый угол 26">
            <a:extLst>
              <a:ext uri="{FF2B5EF4-FFF2-40B4-BE49-F238E27FC236}">
                <a16:creationId xmlns:a16="http://schemas.microsoft.com/office/drawing/2014/main" id="{7299E617-01C4-403D-9448-EDF7882904A7}"/>
              </a:ext>
            </a:extLst>
          </p:cNvPr>
          <p:cNvSpPr/>
          <p:nvPr/>
        </p:nvSpPr>
        <p:spPr>
          <a:xfrm>
            <a:off x="9549952" y="0"/>
            <a:ext cx="2604741" cy="2187352"/>
          </a:xfrm>
          <a:prstGeom prst="foldedCorner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Назови, что художник забыл нарисовать?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(После ответа -  НАЖАТЬ на животное).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8FB1762-5ECC-4877-B097-0EC5952CF7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3529" y="3945136"/>
            <a:ext cx="2438692" cy="2516799"/>
          </a:xfrm>
          <a:prstGeom prst="rect">
            <a:avLst/>
          </a:prstGeom>
        </p:spPr>
      </p:pic>
      <p:sp>
        <p:nvSpPr>
          <p:cNvPr id="29" name="Блок-схема: ручное управление 28">
            <a:extLst>
              <a:ext uri="{FF2B5EF4-FFF2-40B4-BE49-F238E27FC236}">
                <a16:creationId xmlns:a16="http://schemas.microsoft.com/office/drawing/2014/main" id="{C98C3FF2-3105-42DD-8972-6E1FD1F88A37}"/>
              </a:ext>
            </a:extLst>
          </p:cNvPr>
          <p:cNvSpPr/>
          <p:nvPr/>
        </p:nvSpPr>
        <p:spPr>
          <a:xfrm>
            <a:off x="5841994" y="4663440"/>
            <a:ext cx="392750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Рисунок 30" descr="Дом">
            <a:hlinkClick r:id="rId9" action="ppaction://hlinksldjump"/>
            <a:extLst>
              <a:ext uri="{FF2B5EF4-FFF2-40B4-BE49-F238E27FC236}">
                <a16:creationId xmlns:a16="http://schemas.microsoft.com/office/drawing/2014/main" id="{B5B0D4F1-7C55-483B-A4C5-31D321EC08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67906" y="5237219"/>
            <a:ext cx="914400" cy="914400"/>
          </a:xfrm>
          <a:prstGeom prst="rect">
            <a:avLst/>
          </a:prstGeom>
        </p:spPr>
      </p:pic>
      <p:pic>
        <p:nvPicPr>
          <p:cNvPr id="32" name="Рисунок 31" descr="Стрелка: небольшой изгиб">
            <a:hlinkClick r:id="rId12" action="ppaction://hlinksldjump"/>
            <a:extLst>
              <a:ext uri="{FF2B5EF4-FFF2-40B4-BE49-F238E27FC236}">
                <a16:creationId xmlns:a16="http://schemas.microsoft.com/office/drawing/2014/main" id="{9F62CC7D-19DA-4C4E-8EA5-98B7DCC599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2115" y="60429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764CD89-AD10-45CE-BAE8-33AF1E322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7" b="99860" l="5041" r="96708">
                        <a14:foregroundMark x1="5761" y1="48736" x2="7202" y2="58146"/>
                        <a14:foregroundMark x1="7202" y1="58146" x2="18004" y2="86517"/>
                        <a14:foregroundMark x1="18004" y1="86517" x2="30247" y2="96067"/>
                        <a14:foregroundMark x1="23148" y1="96208" x2="17695" y2="96489"/>
                        <a14:foregroundMark x1="17695" y1="96489" x2="8642" y2="88202"/>
                        <a14:foregroundMark x1="8642" y1="88202" x2="8025" y2="83848"/>
                        <a14:foregroundMark x1="33230" y1="89466" x2="32716" y2="96489"/>
                        <a14:foregroundMark x1="32716" y1="96489" x2="27469" y2="97753"/>
                        <a14:foregroundMark x1="32922" y1="90871" x2="31790" y2="94803"/>
                        <a14:foregroundMark x1="35597" y1="91292" x2="35597" y2="91292"/>
                        <a14:foregroundMark x1="33025" y1="89888" x2="31481" y2="96910"/>
                        <a14:foregroundMark x1="31481" y1="96910" x2="33436" y2="90169"/>
                        <a14:foregroundMark x1="33436" y1="90169" x2="34053" y2="90028"/>
                        <a14:foregroundMark x1="34053" y1="90309" x2="32613" y2="92416"/>
                        <a14:foregroundMark x1="76235" y1="10534" x2="76543" y2="5056"/>
                        <a14:foregroundMark x1="50617" y1="79775" x2="71811" y2="93961"/>
                        <a14:foregroundMark x1="71811" y1="93961" x2="73560" y2="94242"/>
                        <a14:foregroundMark x1="69342" y1="90449" x2="74794" y2="90449"/>
                        <a14:foregroundMark x1="74794" y1="90449" x2="86420" y2="89607"/>
                        <a14:foregroundMark x1="86420" y1="89607" x2="91358" y2="87360"/>
                        <a14:foregroundMark x1="91358" y1="87360" x2="92284" y2="72331"/>
                        <a14:foregroundMark x1="92284" y1="72331" x2="89403" y2="66152"/>
                        <a14:foregroundMark x1="89403" y1="66152" x2="84979" y2="62219"/>
                        <a14:foregroundMark x1="84979" y1="62219" x2="72428" y2="60393"/>
                        <a14:foregroundMark x1="91770" y1="86657" x2="94959" y2="94382"/>
                        <a14:foregroundMark x1="94959" y1="94382" x2="94959" y2="99298"/>
                        <a14:foregroundMark x1="93313" y1="69663" x2="98354" y2="84129"/>
                        <a14:foregroundMark x1="98354" y1="84129" x2="96708" y2="99860"/>
                        <a14:foregroundMark x1="96708" y1="99860" x2="96708" y2="99860"/>
                        <a14:foregroundMark x1="84465" y1="56039" x2="83951" y2="48736"/>
                        <a14:foregroundMark x1="83951" y1="48736" x2="81584" y2="41994"/>
                        <a14:foregroundMark x1="81584" y1="41994" x2="76852" y2="36657"/>
                        <a14:foregroundMark x1="8848" y1="67275" x2="3601" y2="64466"/>
                        <a14:foregroundMark x1="3601" y1="64466" x2="3292" y2="55758"/>
                        <a14:foregroundMark x1="3292" y1="55758" x2="5761" y2="49157"/>
                        <a14:foregroundMark x1="5761" y1="49157" x2="6070" y2="49017"/>
                        <a14:foregroundMark x1="3189" y1="62500" x2="103" y2="56039"/>
                        <a14:foregroundMark x1="103" y1="56039" x2="1337" y2="47753"/>
                        <a14:foregroundMark x1="1337" y1="47753" x2="4630" y2="40449"/>
                        <a14:foregroundMark x1="4630" y1="40449" x2="9259" y2="37219"/>
                        <a14:foregroundMark x1="9259" y1="37219" x2="15226" y2="37360"/>
                        <a14:foregroundMark x1="15226" y1="37360" x2="21091" y2="43399"/>
                        <a14:foregroundMark x1="21091" y1="43399" x2="26235" y2="52949"/>
                        <a14:foregroundMark x1="26235" y1="52949" x2="32407" y2="59410"/>
                        <a14:foregroundMark x1="32407" y1="59410" x2="51955" y2="64185"/>
                        <a14:foregroundMark x1="51955" y1="64185" x2="58642" y2="61236"/>
                        <a14:foregroundMark x1="58642" y1="61236" x2="72428" y2="34831"/>
                        <a14:foregroundMark x1="72428" y1="34831" x2="75000" y2="23315"/>
                        <a14:foregroundMark x1="75000" y1="23315" x2="69732" y2="10192"/>
                        <a14:foregroundMark x1="39861" y1="1128" x2="39300" y2="983"/>
                        <a14:foregroundMark x1="48971" y1="3487" x2="46082" y2="2739"/>
                        <a14:foregroundMark x1="61323" y1="6685" x2="60435" y2="6455"/>
                        <a14:foregroundMark x1="63332" y1="7205" x2="61377" y2="6699"/>
                        <a14:foregroundMark x1="39300" y1="983" x2="37909" y2="1742"/>
                        <a14:foregroundMark x1="13055" y1="13215" x2="9774" y2="32303"/>
                        <a14:foregroundMark x1="14433" y1="5199" x2="14077" y2="7271"/>
                        <a14:foregroundMark x1="9774" y1="32303" x2="12346" y2="49157"/>
                        <a14:foregroundMark x1="12346" y1="49157" x2="12860" y2="50562"/>
                        <a14:foregroundMark x1="62243" y1="38343" x2="52675" y2="16152"/>
                        <a14:foregroundMark x1="52675" y1="16152" x2="47531" y2="9410"/>
                        <a14:foregroundMark x1="30549" y1="8563" x2="29218" y2="9270"/>
                        <a14:foregroundMark x1="29218" y1="9270" x2="23971" y2="20646"/>
                        <a14:foregroundMark x1="23971" y1="20646" x2="25823" y2="31882"/>
                        <a14:foregroundMark x1="25823" y1="31882" x2="32819" y2="46208"/>
                        <a14:foregroundMark x1="32819" y1="46208" x2="39609" y2="52388"/>
                        <a14:foregroundMark x1="39609" y1="52388" x2="46605" y2="54354"/>
                        <a14:foregroundMark x1="46605" y1="54354" x2="51955" y2="53090"/>
                        <a14:foregroundMark x1="51955" y1="53090" x2="58642" y2="44663"/>
                        <a14:foregroundMark x1="58642" y1="44663" x2="60700" y2="34129"/>
                        <a14:foregroundMark x1="60700" y1="34129" x2="58436" y2="25421"/>
                        <a14:foregroundMark x1="58436" y1="25421" x2="57510" y2="24017"/>
                        <a14:foregroundMark x1="52572" y1="37079" x2="44547" y2="35534"/>
                        <a14:foregroundMark x1="44547" y1="35534" x2="40638" y2="40871"/>
                        <a14:foregroundMark x1="40638" y1="40871" x2="46914" y2="45927"/>
                        <a14:foregroundMark x1="46914" y1="45927" x2="53189" y2="42978"/>
                        <a14:foregroundMark x1="53189" y1="42978" x2="51543" y2="34972"/>
                        <a14:foregroundMark x1="51543" y1="34972" x2="46502" y2="32865"/>
                        <a14:foregroundMark x1="41152" y1="30618" x2="28601" y2="33848"/>
                        <a14:foregroundMark x1="52984" y1="27669" x2="38992" y2="26826"/>
                        <a14:foregroundMark x1="38992" y1="26826" x2="37963" y2="26264"/>
                        <a14:foregroundMark x1="64101" y1="15075" x2="65638" y2="16994"/>
                        <a14:foregroundMark x1="65638" y1="16994" x2="68724" y2="23174"/>
                        <a14:foregroundMark x1="68724" y1="23174" x2="69959" y2="29073"/>
                        <a14:foregroundMark x1="76235" y1="3933" x2="76235" y2="3933"/>
                        <a14:foregroundMark x1="56379" y1="53230" x2="36008" y2="53371"/>
                        <a14:foregroundMark x1="36008" y1="53371" x2="29733" y2="56601"/>
                        <a14:foregroundMark x1="29733" y1="56601" x2="24588" y2="69803"/>
                        <a14:foregroundMark x1="24588" y1="69803" x2="24074" y2="77247"/>
                        <a14:foregroundMark x1="24074" y1="77247" x2="28395" y2="95927"/>
                        <a14:foregroundMark x1="28395" y1="95927" x2="52366" y2="99157"/>
                        <a14:foregroundMark x1="52366" y1="99157" x2="68107" y2="96910"/>
                        <a14:foregroundMark x1="68107" y1="96910" x2="69033" y2="89045"/>
                        <a14:foregroundMark x1="69033" y1="89045" x2="59979" y2="51545"/>
                        <a14:foregroundMark x1="59979" y1="51545" x2="56070" y2="46770"/>
                        <a14:foregroundMark x1="11008" y1="81180" x2="6584" y2="77107"/>
                        <a14:foregroundMark x1="6584" y1="77107" x2="5658" y2="69803"/>
                        <a14:foregroundMark x1="5658" y1="69803" x2="6996" y2="65309"/>
                        <a14:foregroundMark x1="2881" y1="45506" x2="206" y2="51966"/>
                        <a14:foregroundMark x1="206" y1="51966" x2="2469" y2="67837"/>
                        <a14:foregroundMark x1="2469" y1="67837" x2="5144" y2="74298"/>
                        <a14:foregroundMark x1="5144" y1="74298" x2="8025" y2="75140"/>
                        <a14:foregroundMark x1="36420" y1="58708" x2="28704" y2="43961"/>
                        <a14:foregroundMark x1="28704" y1="43961" x2="15638" y2="40590"/>
                        <a14:foregroundMark x1="15638" y1="40590" x2="17798" y2="47472"/>
                        <a14:foregroundMark x1="17798" y1="47472" x2="29424" y2="46208"/>
                        <a14:foregroundMark x1="29424" y1="46208" x2="34877" y2="50000"/>
                        <a14:foregroundMark x1="34877" y1="50000" x2="36728" y2="52669"/>
                        <a14:foregroundMark x1="11728" y1="18820" x2="7305" y2="22753"/>
                        <a14:foregroundMark x1="7305" y1="22753" x2="8745" y2="29494"/>
                        <a14:foregroundMark x1="8745" y1="29494" x2="12449" y2="31461"/>
                        <a14:foregroundMark x1="8745" y1="26404" x2="6790" y2="43118"/>
                        <a14:foregroundMark x1="77263" y1="32725" x2="81173" y2="35674"/>
                        <a14:foregroundMark x1="68004" y1="2247" x2="68004" y2="2247"/>
                        <a14:foregroundMark x1="20885" y1="19944" x2="16461" y2="14888"/>
                        <a14:foregroundMark x1="15260" y1="11096" x2="15072" y2="10502"/>
                        <a14:foregroundMark x1="16461" y1="14888" x2="15260" y2="11096"/>
                        <a14:foregroundMark x1="31481" y1="25702" x2="29218" y2="11657"/>
                        <a14:foregroundMark x1="29218" y1="11657" x2="24074" y2="11657"/>
                        <a14:foregroundMark x1="24074" y1="11657" x2="22325" y2="19944"/>
                        <a14:foregroundMark x1="22325" y1="19944" x2="25514" y2="27388"/>
                        <a14:foregroundMark x1="25514" y1="27388" x2="30658" y2="29635"/>
                        <a14:foregroundMark x1="30658" y1="29635" x2="32613" y2="28511"/>
                        <a14:foregroundMark x1="39712" y1="19242" x2="38889" y2="11657"/>
                        <a14:foregroundMark x1="38889" y1="11657" x2="34362" y2="15590"/>
                        <a14:foregroundMark x1="34362" y1="15590" x2="37037" y2="21348"/>
                        <a14:foregroundMark x1="34362" y1="16152" x2="35111" y2="9634"/>
                        <a14:foregroundMark x1="35397" y1="9490" x2="37860" y2="15309"/>
                        <a14:foregroundMark x1="37860" y1="15309" x2="37757" y2="16011"/>
                        <a14:foregroundMark x1="38683" y1="12500" x2="34979" y2="12219"/>
                        <a14:foregroundMark x1="19239" y1="17837" x2="15409" y2="9820"/>
                        <a14:foregroundMark x1="29835" y1="13764" x2="25823" y2="8989"/>
                        <a14:foregroundMark x1="25823" y1="8989" x2="24383" y2="12921"/>
                        <a14:foregroundMark x1="27366" y1="7303" x2="27366" y2="7303"/>
                        <a14:foregroundMark x1="37654" y1="7865" x2="37654" y2="7865"/>
                        <a14:foregroundMark x1="38477" y1="9129" x2="38477" y2="9129"/>
                        <a14:foregroundMark x1="39712" y1="10393" x2="39712" y2="10112"/>
                        <a14:foregroundMark x1="37654" y1="6461" x2="37449" y2="6320"/>
                        <a14:foregroundMark x1="15329" y1="10534" x2="15329" y2="8287"/>
                        <a14:backgroundMark x1="36857" y1="4247" x2="44136" y2="4775"/>
                        <a14:backgroundMark x1="15123" y1="2669" x2="36698" y2="4235"/>
                        <a14:backgroundMark x1="44136" y1="4775" x2="49177" y2="3090"/>
                        <a14:backgroundMark x1="49177" y1="3090" x2="54424" y2="4213"/>
                        <a14:backgroundMark x1="54424" y1="4213" x2="59362" y2="8006"/>
                        <a14:backgroundMark x1="59362" y1="8006" x2="61214" y2="12921"/>
                        <a14:backgroundMark x1="66975" y1="8708" x2="66975" y2="8708"/>
                        <a14:backgroundMark x1="66358" y1="4073" x2="69033" y2="10674"/>
                        <a14:backgroundMark x1="69033" y1="10674" x2="62551" y2="4916"/>
                        <a14:backgroundMark x1="67695" y1="15028" x2="59568" y2="10393"/>
                        <a14:backgroundMark x1="32510" y1="10955" x2="30967" y2="4916"/>
                        <a14:backgroundMark x1="49691" y1="281" x2="39403" y2="140"/>
                        <a14:backgroundMark x1="47119" y1="8708" x2="42798" y2="8146"/>
                        <a14:backgroundMark x1="47531" y1="3371" x2="47531" y2="3371"/>
                        <a14:backgroundMark x1="44753" y1="3090" x2="43827" y2="3933"/>
                        <a14:backgroundMark x1="33025" y1="7865" x2="33025" y2="7865"/>
                        <a14:backgroundMark x1="33025" y1="6882" x2="33025" y2="6882"/>
                        <a14:backgroundMark x1="33025" y1="7303" x2="33025" y2="7303"/>
                        <a14:backgroundMark x1="33025" y1="7303" x2="33025" y2="7303"/>
                        <a14:backgroundMark x1="36008" y1="6180" x2="30967" y2="8708"/>
                        <a14:backgroundMark x1="30967" y1="8708" x2="30453" y2="8287"/>
                        <a14:backgroundMark x1="30556" y1="8708" x2="30556" y2="8708"/>
                        <a14:backgroundMark x1="14845" y1="6209" x2="15638" y2="4354"/>
                        <a14:backgroundMark x1="13477" y1="9410" x2="14666" y2="6628"/>
                        <a14:backgroundMark x1="13477" y1="11096" x2="13477" y2="11096"/>
                        <a14:backgroundMark x1="14095" y1="7303" x2="13889" y2="4916"/>
                        <a14:backgroundMark x1="13889" y1="7725" x2="13889" y2="6461"/>
                        <a14:backgroundMark x1="12551" y1="10534" x2="14918" y2="1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13" y="76200"/>
            <a:ext cx="92583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Дом">
            <a:hlinkClick r:id="rId4" action="ppaction://hlinksldjump"/>
            <a:extLst>
              <a:ext uri="{FF2B5EF4-FFF2-40B4-BE49-F238E27FC236}">
                <a16:creationId xmlns:a16="http://schemas.microsoft.com/office/drawing/2014/main" id="{1AF537D7-84FB-40CC-B76C-5685D1E242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7" name="Рисунок 6" descr="Стрелка: небольшой изгиб">
            <a:hlinkClick r:id="rId7" action="ppaction://hlinksldjump"/>
            <a:extLst>
              <a:ext uri="{FF2B5EF4-FFF2-40B4-BE49-F238E27FC236}">
                <a16:creationId xmlns:a16="http://schemas.microsoft.com/office/drawing/2014/main" id="{B5252CF2-83BE-4306-9CEC-30480EBA2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51809" y="805711"/>
            <a:ext cx="914400" cy="914400"/>
          </a:xfrm>
          <a:prstGeom prst="rect">
            <a:avLst/>
          </a:prstGeom>
        </p:spPr>
      </p:pic>
      <p:sp>
        <p:nvSpPr>
          <p:cNvPr id="8" name="Пятиугольник 13">
            <a:extLst>
              <a:ext uri="{FF2B5EF4-FFF2-40B4-BE49-F238E27FC236}">
                <a16:creationId xmlns:a16="http://schemas.microsoft.com/office/drawing/2014/main" id="{F8CF5548-3D3A-4B0F-A837-9C33FE9C017A}"/>
              </a:ext>
            </a:extLst>
          </p:cNvPr>
          <p:cNvSpPr/>
          <p:nvPr/>
        </p:nvSpPr>
        <p:spPr>
          <a:xfrm>
            <a:off x="0" y="0"/>
            <a:ext cx="3207433" cy="1589648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Расскажи. Кто есть на картине? Где он находится (справа, слева, вверху, внизу), что делает, как выглядит? (Без анимации).</a:t>
            </a:r>
          </a:p>
        </p:txBody>
      </p:sp>
    </p:spTree>
    <p:extLst>
      <p:ext uri="{BB962C8B-B14F-4D97-AF65-F5344CB8AC3E}">
        <p14:creationId xmlns:p14="http://schemas.microsoft.com/office/powerpoint/2010/main" val="98818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65701ADB-F9A8-4130-9083-8AF1E3CC7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0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99478F15-320D-49DC-B79C-1D2E7DB78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7" y="4027680"/>
            <a:ext cx="3768699" cy="2830320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  <a:extLst>
              <a:ext uri="{FF2B5EF4-FFF2-40B4-BE49-F238E27FC236}">
                <a16:creationId xmlns:a16="http://schemas.microsoft.com/office/drawing/2014/main" id="{7CD47CA0-2711-4C6A-8B44-4073437B0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459" y="2360055"/>
            <a:ext cx="1885733" cy="2507531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  <a:extLst>
              <a:ext uri="{FF2B5EF4-FFF2-40B4-BE49-F238E27FC236}">
                <a16:creationId xmlns:a16="http://schemas.microsoft.com/office/drawing/2014/main" id="{92443F26-6882-4524-A517-8F060E4344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84" y="5172279"/>
            <a:ext cx="1230857" cy="1381027"/>
          </a:xfrm>
          <a:prstGeom prst="rect">
            <a:avLst/>
          </a:prstGeom>
        </p:spPr>
      </p:pic>
      <p:pic>
        <p:nvPicPr>
          <p:cNvPr id="8" name="Рисунок 7">
            <a:hlinkClick r:id="rId9" action="ppaction://hlinksldjump"/>
            <a:extLst>
              <a:ext uri="{FF2B5EF4-FFF2-40B4-BE49-F238E27FC236}">
                <a16:creationId xmlns:a16="http://schemas.microsoft.com/office/drawing/2014/main" id="{7B6562D6-E519-49CF-AC51-80F56CC87C0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32" y="2198661"/>
            <a:ext cx="2396633" cy="2475273"/>
          </a:xfrm>
          <a:prstGeom prst="rect">
            <a:avLst/>
          </a:prstGeom>
        </p:spPr>
      </p:pic>
      <p:pic>
        <p:nvPicPr>
          <p:cNvPr id="9" name="Объект 5">
            <a:hlinkClick r:id="rId11" action="ppaction://hlinksldjump"/>
            <a:extLst>
              <a:ext uri="{FF2B5EF4-FFF2-40B4-BE49-F238E27FC236}">
                <a16:creationId xmlns:a16="http://schemas.microsoft.com/office/drawing/2014/main" id="{B95A8EAC-D1B4-42FF-830D-E9441AC24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77" y="4570475"/>
            <a:ext cx="2129246" cy="2129246"/>
          </a:xfrm>
          <a:prstGeom prst="rect">
            <a:avLst/>
          </a:prstGeom>
        </p:spPr>
      </p:pic>
      <p:pic>
        <p:nvPicPr>
          <p:cNvPr id="10" name="Рисунок 9">
            <a:hlinkClick r:id="rId13" action="ppaction://hlinksldjump"/>
            <a:extLst>
              <a:ext uri="{FF2B5EF4-FFF2-40B4-BE49-F238E27FC236}">
                <a16:creationId xmlns:a16="http://schemas.microsoft.com/office/drawing/2014/main" id="{75D6F7A3-3116-4284-B5F8-3E7D89E149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38" b="89868" l="9906" r="93042">
                        <a14:foregroundMark x1="88443" y1="23201" x2="94575" y2="37885"/>
                        <a14:foregroundMark x1="94575" y1="37885" x2="95165" y2="72540"/>
                        <a14:foregroundMark x1="95165" y1="72540" x2="90566" y2="87372"/>
                        <a14:foregroundMark x1="90566" y1="87372" x2="90845" y2="80120"/>
                        <a14:foregroundMark x1="87772" y1="53365" x2="85259" y2="46990"/>
                        <a14:foregroundMark x1="93527" y1="66369" x2="94575" y2="76358"/>
                        <a14:foregroundMark x1="93414" y1="65295" x2="93513" y2="66242"/>
                        <a14:foregroundMark x1="91863" y1="50514" x2="93412" y2="65276"/>
                        <a14:foregroundMark x1="94575" y1="76358" x2="93042" y2="84435"/>
                        <a14:foregroundMark x1="93042" y1="84435" x2="91038" y2="88253"/>
                        <a14:backgroundMark x1="94457" y1="32192" x2="96816" y2="36123"/>
                        <a14:backgroundMark x1="93783" y1="84648" x2="93750" y2="85169"/>
                        <a14:backgroundMark x1="96816" y1="36123" x2="96608" y2="39444"/>
                        <a14:backgroundMark x1="90928" y1="79271" x2="90448" y2="78267"/>
                        <a14:backgroundMark x1="90448" y1="78267" x2="92009" y2="71177"/>
                        <a14:backgroundMark x1="90775" y1="59422" x2="86557" y2="49192"/>
                        <a14:backgroundMark x1="86910" y1="60646" x2="84788" y2="53304"/>
                        <a14:backgroundMark x1="84788" y1="53304" x2="89387" y2="58590"/>
                        <a14:backgroundMark x1="89387" y1="58590" x2="91509" y2="66079"/>
                        <a14:backgroundMark x1="91509" y1="66079" x2="90212" y2="80029"/>
                      </a14:backgroundRemoval>
                    </a14:imgEffect>
                  </a14:imgLayer>
                </a14:imgProps>
              </a:ext>
            </a:extLst>
          </a:blip>
          <a:srcRect l="7435" t="6474" b="8398"/>
          <a:stretch/>
        </p:blipFill>
        <p:spPr>
          <a:xfrm>
            <a:off x="4188550" y="2302122"/>
            <a:ext cx="3071382" cy="2268353"/>
          </a:xfrm>
          <a:prstGeom prst="rect">
            <a:avLst/>
          </a:prstGeom>
        </p:spPr>
      </p:pic>
      <p:pic>
        <p:nvPicPr>
          <p:cNvPr id="11" name="Объект 6">
            <a:hlinkClick r:id="rId16" action="ppaction://hlinksldjump"/>
            <a:extLst>
              <a:ext uri="{FF2B5EF4-FFF2-40B4-BE49-F238E27FC236}">
                <a16:creationId xmlns:a16="http://schemas.microsoft.com/office/drawing/2014/main" id="{39124D38-E72A-4104-80A4-41F8EC40A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45" y="4689425"/>
            <a:ext cx="993573" cy="1876748"/>
          </a:xfrm>
        </p:spPr>
      </p:pic>
      <p:sp>
        <p:nvSpPr>
          <p:cNvPr id="13" name="Пятиугольник 13">
            <a:extLst>
              <a:ext uri="{FF2B5EF4-FFF2-40B4-BE49-F238E27FC236}">
                <a16:creationId xmlns:a16="http://schemas.microsoft.com/office/drawing/2014/main" id="{D2DE7961-864C-45F7-B580-D902B68511D8}"/>
              </a:ext>
            </a:extLst>
          </p:cNvPr>
          <p:cNvSpPr/>
          <p:nvPr/>
        </p:nvSpPr>
        <p:spPr>
          <a:xfrm>
            <a:off x="0" y="1"/>
            <a:ext cx="3207433" cy="1589648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Посмотри на животных. Давай составим рассказ. Выбери, про кого будем рассказывать? (НАЖАТЬ на животное).</a:t>
            </a:r>
          </a:p>
        </p:txBody>
      </p:sp>
      <p:pic>
        <p:nvPicPr>
          <p:cNvPr id="14" name="Рисунок 13" descr="Дом">
            <a:hlinkClick r:id="rId18" action="ppaction://hlinksldjump"/>
            <a:extLst>
              <a:ext uri="{FF2B5EF4-FFF2-40B4-BE49-F238E27FC236}">
                <a16:creationId xmlns:a16="http://schemas.microsoft.com/office/drawing/2014/main" id="{CC3D6BA8-348B-43AF-9029-D13D03A452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53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E8506-E446-4D6E-BDB7-C591634B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77E53-C5E3-4EF5-97BB-10162397C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5DA2207-D0A3-4F97-8D30-9A2762F2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-87838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AF066-6F76-4401-A720-1A281F753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91" y="1557190"/>
            <a:ext cx="4837854" cy="3633263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C66262D-E4ED-4A4E-9E74-C18868D12449}"/>
              </a:ext>
            </a:extLst>
          </p:cNvPr>
          <p:cNvGrpSpPr/>
          <p:nvPr/>
        </p:nvGrpSpPr>
        <p:grpSpPr>
          <a:xfrm>
            <a:off x="105028" y="1286382"/>
            <a:ext cx="2427111" cy="1715912"/>
            <a:chOff x="105028" y="1286382"/>
            <a:chExt cx="2427111" cy="1715912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0F383CBA-41FA-4D6D-8949-205227C9B53E}"/>
                </a:ext>
              </a:extLst>
            </p:cNvPr>
            <p:cNvSpPr/>
            <p:nvPr/>
          </p:nvSpPr>
          <p:spPr>
            <a:xfrm>
              <a:off x="105028" y="1286382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Кто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B2FF65F-2FF1-4D66-B573-D043B314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099" y="1482568"/>
              <a:ext cx="747172" cy="1217731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91F8A67-D0B3-424B-A6A8-32727531B093}"/>
              </a:ext>
            </a:extLst>
          </p:cNvPr>
          <p:cNvGrpSpPr/>
          <p:nvPr/>
        </p:nvGrpSpPr>
        <p:grpSpPr>
          <a:xfrm>
            <a:off x="2994586" y="231384"/>
            <a:ext cx="2427111" cy="1715912"/>
            <a:chOff x="2994586" y="231384"/>
            <a:chExt cx="2427111" cy="1715912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4EBCCD01-F783-4916-95DF-027A25BC1F01}"/>
                </a:ext>
              </a:extLst>
            </p:cNvPr>
            <p:cNvSpPr/>
            <p:nvPr/>
          </p:nvSpPr>
          <p:spPr>
            <a:xfrm>
              <a:off x="2994586" y="231384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Цвет?</a:t>
              </a:r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FE36AB3B-78C0-4001-AAAF-8548E822B25C}"/>
                </a:ext>
              </a:extLst>
            </p:cNvPr>
            <p:cNvSpPr/>
            <p:nvPr/>
          </p:nvSpPr>
          <p:spPr>
            <a:xfrm>
              <a:off x="3334590" y="789539"/>
              <a:ext cx="599602" cy="599602"/>
            </a:xfrm>
            <a:prstGeom prst="ellipse">
              <a:avLst/>
            </a:prstGeom>
            <a:solidFill>
              <a:srgbClr val="FF7300"/>
            </a:solidFill>
            <a:ln>
              <a:solidFill>
                <a:srgbClr val="FF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832BF5CB-EEAF-4A46-A954-A2C75BE70009}"/>
                </a:ext>
              </a:extLst>
            </p:cNvPr>
            <p:cNvSpPr/>
            <p:nvPr/>
          </p:nvSpPr>
          <p:spPr>
            <a:xfrm>
              <a:off x="3908340" y="303449"/>
              <a:ext cx="599602" cy="599602"/>
            </a:xfrm>
            <a:prstGeom prst="ellipse">
              <a:avLst/>
            </a:prstGeom>
            <a:solidFill>
              <a:srgbClr val="7C4530"/>
            </a:solidFill>
            <a:ln>
              <a:solidFill>
                <a:srgbClr val="7C4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1B18E467-DBD0-4D9E-925E-9E8779C2FF8E}"/>
                </a:ext>
              </a:extLst>
            </p:cNvPr>
            <p:cNvSpPr/>
            <p:nvPr/>
          </p:nvSpPr>
          <p:spPr>
            <a:xfrm>
              <a:off x="4507942" y="786290"/>
              <a:ext cx="599602" cy="59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F7D6280-D70D-4E80-8E84-673796883F26}"/>
              </a:ext>
            </a:extLst>
          </p:cNvPr>
          <p:cNvGrpSpPr/>
          <p:nvPr/>
        </p:nvGrpSpPr>
        <p:grpSpPr>
          <a:xfrm>
            <a:off x="6506764" y="206875"/>
            <a:ext cx="2427111" cy="1715912"/>
            <a:chOff x="6506764" y="206875"/>
            <a:chExt cx="2427111" cy="1715912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764BE9C2-33EF-4BEF-9DF7-FD22A9D91EA1}"/>
                </a:ext>
              </a:extLst>
            </p:cNvPr>
            <p:cNvSpPr/>
            <p:nvPr/>
          </p:nvSpPr>
          <p:spPr>
            <a:xfrm>
              <a:off x="6506764" y="206875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Части тела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CD2AA62-4C88-46A7-86E7-8DF77EB05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6" b="78949"/>
            <a:stretch/>
          </p:blipFill>
          <p:spPr>
            <a:xfrm>
              <a:off x="8244073" y="534772"/>
              <a:ext cx="489062" cy="854369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E76D59A0-A63A-4BDD-AB65-333B9956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1347" y="365125"/>
              <a:ext cx="476316" cy="743054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DDE9DA43-DB79-40FD-AE4C-1F267CC52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38" b="89868" l="9906" r="93042">
                          <a14:foregroundMark x1="88443" y1="23201" x2="94575" y2="37885"/>
                          <a14:foregroundMark x1="94575" y1="37885" x2="95165" y2="72540"/>
                          <a14:foregroundMark x1="95165" y1="72540" x2="90566" y2="87372"/>
                          <a14:foregroundMark x1="90566" y1="87372" x2="90845" y2="80120"/>
                          <a14:foregroundMark x1="87772" y1="53365" x2="85259" y2="46990"/>
                          <a14:foregroundMark x1="93527" y1="66369" x2="94575" y2="76358"/>
                          <a14:foregroundMark x1="93414" y1="65295" x2="93513" y2="66242"/>
                          <a14:foregroundMark x1="91863" y1="50514" x2="93412" y2="65276"/>
                          <a14:foregroundMark x1="94575" y1="76358" x2="93042" y2="84435"/>
                          <a14:foregroundMark x1="93042" y1="84435" x2="91038" y2="88253"/>
                          <a14:backgroundMark x1="94457" y1="32192" x2="96816" y2="36123"/>
                          <a14:backgroundMark x1="93783" y1="84648" x2="93750" y2="85169"/>
                          <a14:backgroundMark x1="96816" y1="36123" x2="96608" y2="39444"/>
                          <a14:backgroundMark x1="90928" y1="79271" x2="90448" y2="78267"/>
                          <a14:backgroundMark x1="90448" y1="78267" x2="92009" y2="71177"/>
                          <a14:backgroundMark x1="90775" y1="59422" x2="86557" y2="49192"/>
                          <a14:backgroundMark x1="86910" y1="60646" x2="84788" y2="53304"/>
                          <a14:backgroundMark x1="84788" y1="53304" x2="89387" y2="58590"/>
                          <a14:backgroundMark x1="89387" y1="58590" x2="91509" y2="66079"/>
                          <a14:backgroundMark x1="91509" y1="66079" x2="90212" y2="80029"/>
                        </a14:backgroundRemoval>
                      </a14:imgEffect>
                    </a14:imgLayer>
                  </a14:imgProps>
                </a:ext>
              </a:extLst>
            </a:blip>
            <a:srcRect l="76409" t="66852" b="9252"/>
            <a:stretch/>
          </p:blipFill>
          <p:spPr>
            <a:xfrm>
              <a:off x="6684167" y="711505"/>
              <a:ext cx="1076758" cy="875888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22C59D7-B798-4894-81A3-A25E13B2E649}"/>
              </a:ext>
            </a:extLst>
          </p:cNvPr>
          <p:cNvGrpSpPr/>
          <p:nvPr/>
        </p:nvGrpSpPr>
        <p:grpSpPr>
          <a:xfrm>
            <a:off x="9661646" y="1286382"/>
            <a:ext cx="2427111" cy="1715912"/>
            <a:chOff x="9661646" y="1286382"/>
            <a:chExt cx="2427111" cy="1715912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60748BF7-ADCD-4C2A-B7C8-0EFCD0F86A0E}"/>
                </a:ext>
              </a:extLst>
            </p:cNvPr>
            <p:cNvSpPr/>
            <p:nvPr/>
          </p:nvSpPr>
          <p:spPr>
            <a:xfrm>
              <a:off x="9661646" y="1286382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покрыто</a:t>
              </a:r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7F51FCE3-EE51-4BFA-A9F5-D26A67165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04542" y="1404073"/>
              <a:ext cx="668874" cy="1137087"/>
            </a:xfrm>
            <a:prstGeom prst="roundRect">
              <a:avLst>
                <a:gd name="adj" fmla="val 28128"/>
              </a:avLst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FEBA601-D75E-467E-8ACF-658A813C7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39759" y="1404073"/>
              <a:ext cx="644856" cy="1155875"/>
            </a:xfrm>
            <a:prstGeom prst="roundRect">
              <a:avLst>
                <a:gd name="adj" fmla="val 26869"/>
              </a:avLst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46720672-ECCC-4269-9397-4CCE1077392E}"/>
              </a:ext>
            </a:extLst>
          </p:cNvPr>
          <p:cNvGrpSpPr/>
          <p:nvPr/>
        </p:nvGrpSpPr>
        <p:grpSpPr>
          <a:xfrm>
            <a:off x="8343756" y="4638591"/>
            <a:ext cx="2427111" cy="1715912"/>
            <a:chOff x="8343756" y="4638591"/>
            <a:chExt cx="2427111" cy="1715912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E91D55FF-9627-42A8-8572-70E32C401821}"/>
                </a:ext>
              </a:extLst>
            </p:cNvPr>
            <p:cNvSpPr/>
            <p:nvPr/>
          </p:nvSpPr>
          <p:spPr>
            <a:xfrm>
              <a:off x="8343756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Детеныши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351FDD5-0D70-41C0-A5C6-2AAAA0DF4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8491" y="4656173"/>
              <a:ext cx="1940478" cy="1457313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E168579-13D7-4668-8784-BA939729B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6326" y="5135184"/>
              <a:ext cx="1302653" cy="97830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CF17B5C-410F-4A5B-B75B-92603C2DF5E6}"/>
              </a:ext>
            </a:extLst>
          </p:cNvPr>
          <p:cNvGrpSpPr/>
          <p:nvPr/>
        </p:nvGrpSpPr>
        <p:grpSpPr>
          <a:xfrm>
            <a:off x="1528327" y="4638591"/>
            <a:ext cx="2427111" cy="1715912"/>
            <a:chOff x="1528327" y="4638591"/>
            <a:chExt cx="2427111" cy="1715912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DC19D19-7576-4218-BCDA-D9F6E20A3576}"/>
                </a:ext>
              </a:extLst>
            </p:cNvPr>
            <p:cNvSpPr/>
            <p:nvPr/>
          </p:nvSpPr>
          <p:spPr>
            <a:xfrm>
              <a:off x="1528327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питается?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E5546A65-8B57-4C7E-9910-4B5A9D40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15608" y="4881091"/>
              <a:ext cx="617775" cy="1031747"/>
            </a:xfrm>
            <a:prstGeom prst="roundRect">
              <a:avLst>
                <a:gd name="adj" fmla="val 40298"/>
              </a:avLst>
            </a:prstGeom>
          </p:spPr>
        </p:pic>
        <p:pic>
          <p:nvPicPr>
            <p:cNvPr id="1026" name="Picture 2" descr="Picture background">
              <a:extLst>
                <a:ext uri="{FF2B5EF4-FFF2-40B4-BE49-F238E27FC236}">
                  <a16:creationId xmlns:a16="http://schemas.microsoft.com/office/drawing/2014/main" id="{7167FACE-DEF6-47BC-9530-6CFDE591CB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" t="6323" r="3479" b="7342"/>
            <a:stretch/>
          </p:blipFill>
          <p:spPr bwMode="auto">
            <a:xfrm rot="21285654">
              <a:off x="2473527" y="4755365"/>
              <a:ext cx="1170774" cy="78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386CD22A-C61B-428B-8527-FE9CD85118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800" r="90000">
                          <a14:foregroundMark x1="16300" y1="46125" x2="8800" y2="56750"/>
                          <a14:foregroundMark x1="8800" y1="56750" x2="12000" y2="62875"/>
                          <a14:foregroundMark x1="12000" y1="62875" x2="13400" y2="63000"/>
                          <a14:foregroundMark x1="5800" y1="59750" x2="5800" y2="59750"/>
                          <a14:backgroundMark x1="79500" y1="34125" x2="94900" y2="47125"/>
                          <a14:backgroundMark x1="94900" y1="47125" x2="95500" y2="48375"/>
                          <a14:backgroundMark x1="83500" y1="46750" x2="86800" y2="57375"/>
                          <a14:backgroundMark x1="88100" y1="60875" x2="88100" y2="60875"/>
                          <a14:backgroundMark x1="89200" y1="62375" x2="88400" y2="61000"/>
                          <a14:backgroundMark x1="74200" y1="34625" x2="72400" y2="33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" t="8553" r="9180" b="9931"/>
            <a:stretch/>
          </p:blipFill>
          <p:spPr bwMode="auto">
            <a:xfrm flipH="1">
              <a:off x="2788915" y="5439478"/>
              <a:ext cx="695029" cy="52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947517E-F5EB-4DCE-8176-63EB955A7072}"/>
              </a:ext>
            </a:extLst>
          </p:cNvPr>
          <p:cNvGrpSpPr/>
          <p:nvPr/>
        </p:nvGrpSpPr>
        <p:grpSpPr>
          <a:xfrm>
            <a:off x="4927599" y="5024907"/>
            <a:ext cx="2427111" cy="1715912"/>
            <a:chOff x="4927599" y="5024907"/>
            <a:chExt cx="2427111" cy="171591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B06732E-C4D5-4646-91A7-CA58EC2D9C76}"/>
                </a:ext>
              </a:extLst>
            </p:cNvPr>
            <p:cNvGrpSpPr/>
            <p:nvPr/>
          </p:nvGrpSpPr>
          <p:grpSpPr>
            <a:xfrm>
              <a:off x="4927599" y="5024907"/>
              <a:ext cx="2427111" cy="1715912"/>
              <a:chOff x="1680727" y="4790991"/>
              <a:chExt cx="2427111" cy="171591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67F9F592-7949-4238-97F9-D897F006E77D}"/>
                  </a:ext>
                </a:extLst>
              </p:cNvPr>
              <p:cNvSpPr/>
              <p:nvPr/>
            </p:nvSpPr>
            <p:spPr>
              <a:xfrm>
                <a:off x="1680727" y="4790991"/>
                <a:ext cx="2427111" cy="1715912"/>
              </a:xfrm>
              <a:prstGeom prst="ellipse">
                <a:avLst/>
              </a:prstGeom>
              <a:solidFill>
                <a:srgbClr val="6DB8DC"/>
              </a:solidFill>
              <a:ln w="66675">
                <a:solidFill>
                  <a:srgbClr val="002060">
                    <a:alpha val="50000"/>
                  </a:srgbClr>
                </a:solidFill>
              </a:ln>
              <a:effectLst>
                <a:glow rad="76200">
                  <a:schemeClr val="bg1">
                    <a:alpha val="71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Где живет?</a:t>
                </a: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27E55032-1FF9-4408-A75B-8A4F2605C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22" y="5091474"/>
                <a:ext cx="959929" cy="959929"/>
              </a:xfrm>
              <a:prstGeom prst="rect">
                <a:avLst/>
              </a:prstGeom>
            </p:spPr>
          </p:pic>
        </p:grpSp>
        <p:pic>
          <p:nvPicPr>
            <p:cNvPr id="1032" name="Picture 8" descr="Picture background">
              <a:extLst>
                <a:ext uri="{FF2B5EF4-FFF2-40B4-BE49-F238E27FC236}">
                  <a16:creationId xmlns:a16="http://schemas.microsoft.com/office/drawing/2014/main" id="{A7B4C63C-6AD3-4D0F-9F21-72237AC24A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36" b="91346" l="8000" r="90000">
                          <a14:foregroundMark x1="25111" y1="85897" x2="25111" y2="85897"/>
                          <a14:foregroundMark x1="30222" y1="86538" x2="30222" y2="86538"/>
                          <a14:foregroundMark x1="34222" y1="83974" x2="34222" y2="83974"/>
                          <a14:foregroundMark x1="42111" y1="86538" x2="42111" y2="86538"/>
                          <a14:foregroundMark x1="47556" y1="85256" x2="47556" y2="85256"/>
                          <a14:foregroundMark x1="13333" y1="87500" x2="13333" y2="87500"/>
                          <a14:foregroundMark x1="19444" y1="85256" x2="19444" y2="85256"/>
                          <a14:foregroundMark x1="23667" y1="91346" x2="23667" y2="91346"/>
                          <a14:foregroundMark x1="31000" y1="87500" x2="31000" y2="87500"/>
                          <a14:foregroundMark x1="33556" y1="89744" x2="33556" y2="89744"/>
                          <a14:foregroundMark x1="12556" y1="91346" x2="12556" y2="91346"/>
                          <a14:backgroundMark x1="53778" y1="70192" x2="53778" y2="70192"/>
                          <a14:backgroundMark x1="7444" y1="56090" x2="6667" y2="72756"/>
                          <a14:backgroundMark x1="6667" y1="72756" x2="7333" y2="8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6" t="8289" r="36685" b="4318"/>
            <a:stretch/>
          </p:blipFill>
          <p:spPr bwMode="auto">
            <a:xfrm>
              <a:off x="5895527" y="5439478"/>
              <a:ext cx="1459183" cy="77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CDEC62D5-15FA-4F81-A4C6-A08CD50B8EB5}"/>
              </a:ext>
            </a:extLst>
          </p:cNvPr>
          <p:cNvGrpSpPr/>
          <p:nvPr/>
        </p:nvGrpSpPr>
        <p:grpSpPr>
          <a:xfrm>
            <a:off x="105028" y="-2682267"/>
            <a:ext cx="2427111" cy="1715912"/>
            <a:chOff x="105028" y="1241513"/>
            <a:chExt cx="2427111" cy="1715912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0BA5824E-DC76-4C1C-863C-B2102B578D45}"/>
                </a:ext>
              </a:extLst>
            </p:cNvPr>
            <p:cNvSpPr/>
            <p:nvPr/>
          </p:nvSpPr>
          <p:spPr>
            <a:xfrm>
              <a:off x="105028" y="1241513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Кто</a:t>
              </a: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AABA62C-50EC-4617-B050-EF8355925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099" y="1482568"/>
              <a:ext cx="747172" cy="1217731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3450BC5-7AE8-40E0-AF25-0D927194F1BB}"/>
              </a:ext>
            </a:extLst>
          </p:cNvPr>
          <p:cNvGrpSpPr/>
          <p:nvPr/>
        </p:nvGrpSpPr>
        <p:grpSpPr>
          <a:xfrm>
            <a:off x="3011703" y="-2754332"/>
            <a:ext cx="2427111" cy="1715912"/>
            <a:chOff x="2994586" y="231384"/>
            <a:chExt cx="2427111" cy="1715912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99F5AB72-E796-4DAA-A05E-0CF606D741D5}"/>
                </a:ext>
              </a:extLst>
            </p:cNvPr>
            <p:cNvSpPr/>
            <p:nvPr/>
          </p:nvSpPr>
          <p:spPr>
            <a:xfrm>
              <a:off x="2994586" y="231384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Цвет?</a:t>
              </a: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C61E9639-29FF-419B-BD3C-B29424A43678}"/>
                </a:ext>
              </a:extLst>
            </p:cNvPr>
            <p:cNvSpPr/>
            <p:nvPr/>
          </p:nvSpPr>
          <p:spPr>
            <a:xfrm>
              <a:off x="3334590" y="789539"/>
              <a:ext cx="599602" cy="599602"/>
            </a:xfrm>
            <a:prstGeom prst="ellipse">
              <a:avLst/>
            </a:prstGeom>
            <a:solidFill>
              <a:srgbClr val="FF7300"/>
            </a:solidFill>
            <a:ln>
              <a:solidFill>
                <a:srgbClr val="FF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2668D8C7-F01C-4F1B-8987-3A97C3AD756A}"/>
                </a:ext>
              </a:extLst>
            </p:cNvPr>
            <p:cNvSpPr/>
            <p:nvPr/>
          </p:nvSpPr>
          <p:spPr>
            <a:xfrm>
              <a:off x="3908340" y="303449"/>
              <a:ext cx="599602" cy="599602"/>
            </a:xfrm>
            <a:prstGeom prst="ellipse">
              <a:avLst/>
            </a:prstGeom>
            <a:solidFill>
              <a:srgbClr val="7C4530"/>
            </a:solidFill>
            <a:ln>
              <a:solidFill>
                <a:srgbClr val="7C4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84FDB4E9-B585-4572-A91E-3549C35AA1F1}"/>
                </a:ext>
              </a:extLst>
            </p:cNvPr>
            <p:cNvSpPr/>
            <p:nvPr/>
          </p:nvSpPr>
          <p:spPr>
            <a:xfrm>
              <a:off x="4507942" y="786290"/>
              <a:ext cx="599602" cy="59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F14F75D-D5CD-4B74-BADC-F1DCA53463A3}"/>
              </a:ext>
            </a:extLst>
          </p:cNvPr>
          <p:cNvGrpSpPr/>
          <p:nvPr/>
        </p:nvGrpSpPr>
        <p:grpSpPr>
          <a:xfrm>
            <a:off x="6167871" y="-2397823"/>
            <a:ext cx="2427111" cy="1715912"/>
            <a:chOff x="6506764" y="206875"/>
            <a:chExt cx="2427111" cy="1715912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745F3B3D-E30B-47B5-AE21-8065E904B41E}"/>
                </a:ext>
              </a:extLst>
            </p:cNvPr>
            <p:cNvSpPr/>
            <p:nvPr/>
          </p:nvSpPr>
          <p:spPr>
            <a:xfrm>
              <a:off x="6506764" y="206875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Части тела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BE90990C-60FA-4ABC-B27B-D8404E535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6" b="78949"/>
            <a:stretch/>
          </p:blipFill>
          <p:spPr>
            <a:xfrm>
              <a:off x="8244073" y="534772"/>
              <a:ext cx="489062" cy="854369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D6F0C732-B24A-404D-A1A9-A6E4074FE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1347" y="365125"/>
              <a:ext cx="476316" cy="743054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A031F99-F675-4FE9-B458-511F93589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38" b="89868" l="9906" r="93042">
                          <a14:foregroundMark x1="88443" y1="23201" x2="94575" y2="37885"/>
                          <a14:foregroundMark x1="94575" y1="37885" x2="95165" y2="72540"/>
                          <a14:foregroundMark x1="95165" y1="72540" x2="90566" y2="87372"/>
                          <a14:foregroundMark x1="90566" y1="87372" x2="90845" y2="80120"/>
                          <a14:foregroundMark x1="87772" y1="53365" x2="85259" y2="46990"/>
                          <a14:foregroundMark x1="93527" y1="66369" x2="94575" y2="76358"/>
                          <a14:foregroundMark x1="93414" y1="65295" x2="93513" y2="66242"/>
                          <a14:foregroundMark x1="91863" y1="50514" x2="93412" y2="65276"/>
                          <a14:foregroundMark x1="94575" y1="76358" x2="93042" y2="84435"/>
                          <a14:foregroundMark x1="93042" y1="84435" x2="91038" y2="88253"/>
                          <a14:backgroundMark x1="94457" y1="32192" x2="96816" y2="36123"/>
                          <a14:backgroundMark x1="93783" y1="84648" x2="93750" y2="85169"/>
                          <a14:backgroundMark x1="96816" y1="36123" x2="96608" y2="39444"/>
                          <a14:backgroundMark x1="90928" y1="79271" x2="90448" y2="78267"/>
                          <a14:backgroundMark x1="90448" y1="78267" x2="92009" y2="71177"/>
                          <a14:backgroundMark x1="90775" y1="59422" x2="86557" y2="49192"/>
                          <a14:backgroundMark x1="86910" y1="60646" x2="84788" y2="53304"/>
                          <a14:backgroundMark x1="84788" y1="53304" x2="89387" y2="58590"/>
                          <a14:backgroundMark x1="89387" y1="58590" x2="91509" y2="66079"/>
                          <a14:backgroundMark x1="91509" y1="66079" x2="90212" y2="80029"/>
                        </a14:backgroundRemoval>
                      </a14:imgEffect>
                    </a14:imgLayer>
                  </a14:imgProps>
                </a:ext>
              </a:extLst>
            </a:blip>
            <a:srcRect l="76409" t="66852" b="9252"/>
            <a:stretch/>
          </p:blipFill>
          <p:spPr>
            <a:xfrm>
              <a:off x="6684167" y="711505"/>
              <a:ext cx="1076758" cy="87588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B4E2DAE2-F94C-4AB1-A020-04F35CB6AF42}"/>
              </a:ext>
            </a:extLst>
          </p:cNvPr>
          <p:cNvGrpSpPr/>
          <p:nvPr/>
        </p:nvGrpSpPr>
        <p:grpSpPr>
          <a:xfrm>
            <a:off x="9510757" y="-2527697"/>
            <a:ext cx="2427111" cy="1715912"/>
            <a:chOff x="9661646" y="1286382"/>
            <a:chExt cx="2427111" cy="1715912"/>
          </a:xfrm>
        </p:grpSpPr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DE9F167F-D699-44F0-BC27-6E398134A5E7}"/>
                </a:ext>
              </a:extLst>
            </p:cNvPr>
            <p:cNvSpPr/>
            <p:nvPr/>
          </p:nvSpPr>
          <p:spPr>
            <a:xfrm>
              <a:off x="9661646" y="1286382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покрыто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CA57FDED-3E5A-4011-8D01-53720808B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04542" y="1404073"/>
              <a:ext cx="668874" cy="1137087"/>
            </a:xfrm>
            <a:prstGeom prst="roundRect">
              <a:avLst>
                <a:gd name="adj" fmla="val 28128"/>
              </a:avLst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EB70C25D-9447-4EFC-85F6-89DE748A2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39759" y="1404073"/>
              <a:ext cx="644856" cy="1155875"/>
            </a:xfrm>
            <a:prstGeom prst="roundRect">
              <a:avLst>
                <a:gd name="adj" fmla="val 26869"/>
              </a:avLst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BD17C6A-5A87-43E4-BD29-B70D0BF48D85}"/>
              </a:ext>
            </a:extLst>
          </p:cNvPr>
          <p:cNvGrpSpPr/>
          <p:nvPr/>
        </p:nvGrpSpPr>
        <p:grpSpPr>
          <a:xfrm>
            <a:off x="815398" y="7846830"/>
            <a:ext cx="2427111" cy="1715912"/>
            <a:chOff x="1528327" y="4638591"/>
            <a:chExt cx="2427111" cy="1715912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AF744BBD-3FB3-4CCE-BBC1-131832F5115C}"/>
                </a:ext>
              </a:extLst>
            </p:cNvPr>
            <p:cNvSpPr/>
            <p:nvPr/>
          </p:nvSpPr>
          <p:spPr>
            <a:xfrm>
              <a:off x="1528327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питается?</a:t>
              </a:r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30BFA960-6831-41CC-86E9-A73599F8F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15608" y="4881091"/>
              <a:ext cx="617775" cy="1031747"/>
            </a:xfrm>
            <a:prstGeom prst="roundRect">
              <a:avLst>
                <a:gd name="adj" fmla="val 40298"/>
              </a:avLst>
            </a:prstGeom>
          </p:spPr>
        </p:pic>
        <p:pic>
          <p:nvPicPr>
            <p:cNvPr id="82" name="Picture 2" descr="Picture background">
              <a:extLst>
                <a:ext uri="{FF2B5EF4-FFF2-40B4-BE49-F238E27FC236}">
                  <a16:creationId xmlns:a16="http://schemas.microsoft.com/office/drawing/2014/main" id="{506B40A5-2D50-453D-892C-9E34EF6B06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" t="6323" r="3479" b="7342"/>
            <a:stretch/>
          </p:blipFill>
          <p:spPr bwMode="auto">
            <a:xfrm rot="21285654">
              <a:off x="2473527" y="4755365"/>
              <a:ext cx="1170774" cy="78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 descr="Picture background">
              <a:extLst>
                <a:ext uri="{FF2B5EF4-FFF2-40B4-BE49-F238E27FC236}">
                  <a16:creationId xmlns:a16="http://schemas.microsoft.com/office/drawing/2014/main" id="{A531B02F-65EF-415B-B45F-97EC944BC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800" r="90000">
                          <a14:foregroundMark x1="16300" y1="46125" x2="8800" y2="56750"/>
                          <a14:foregroundMark x1="8800" y1="56750" x2="12000" y2="62875"/>
                          <a14:foregroundMark x1="12000" y1="62875" x2="13400" y2="63000"/>
                          <a14:foregroundMark x1="5800" y1="59750" x2="5800" y2="59750"/>
                          <a14:backgroundMark x1="79500" y1="34125" x2="94900" y2="47125"/>
                          <a14:backgroundMark x1="94900" y1="47125" x2="95500" y2="48375"/>
                          <a14:backgroundMark x1="83500" y1="46750" x2="86800" y2="57375"/>
                          <a14:backgroundMark x1="88100" y1="60875" x2="88100" y2="60875"/>
                          <a14:backgroundMark x1="89200" y1="62375" x2="88400" y2="61000"/>
                          <a14:backgroundMark x1="74200" y1="34625" x2="72400" y2="33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" t="8553" r="9180" b="9931"/>
            <a:stretch/>
          </p:blipFill>
          <p:spPr bwMode="auto">
            <a:xfrm flipH="1">
              <a:off x="2788915" y="5439478"/>
              <a:ext cx="695029" cy="52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A1351EF6-9761-49BB-B331-DEAB22BBD994}"/>
              </a:ext>
            </a:extLst>
          </p:cNvPr>
          <p:cNvGrpSpPr/>
          <p:nvPr/>
        </p:nvGrpSpPr>
        <p:grpSpPr>
          <a:xfrm>
            <a:off x="4525059" y="7621622"/>
            <a:ext cx="2427111" cy="1715912"/>
            <a:chOff x="4927599" y="5024907"/>
            <a:chExt cx="2427111" cy="1715912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4EC1AA24-89C4-4932-942F-67F58BEF2DB5}"/>
                </a:ext>
              </a:extLst>
            </p:cNvPr>
            <p:cNvGrpSpPr/>
            <p:nvPr/>
          </p:nvGrpSpPr>
          <p:grpSpPr>
            <a:xfrm>
              <a:off x="4927599" y="5024907"/>
              <a:ext cx="2427111" cy="1715912"/>
              <a:chOff x="1680727" y="4790991"/>
              <a:chExt cx="2427111" cy="1715912"/>
            </a:xfrm>
          </p:grpSpPr>
          <p:sp>
            <p:nvSpPr>
              <p:cNvPr id="92" name="Овал 91">
                <a:extLst>
                  <a:ext uri="{FF2B5EF4-FFF2-40B4-BE49-F238E27FC236}">
                    <a16:creationId xmlns:a16="http://schemas.microsoft.com/office/drawing/2014/main" id="{57F8119B-1A3D-40E6-894B-B8A2025643FF}"/>
                  </a:ext>
                </a:extLst>
              </p:cNvPr>
              <p:cNvSpPr/>
              <p:nvPr/>
            </p:nvSpPr>
            <p:spPr>
              <a:xfrm>
                <a:off x="1680727" y="4790991"/>
                <a:ext cx="2427111" cy="1715912"/>
              </a:xfrm>
              <a:prstGeom prst="ellipse">
                <a:avLst/>
              </a:prstGeom>
              <a:solidFill>
                <a:srgbClr val="6DB8DC"/>
              </a:solidFill>
              <a:ln w="66675">
                <a:solidFill>
                  <a:srgbClr val="002060">
                    <a:alpha val="50000"/>
                  </a:srgbClr>
                </a:solidFill>
              </a:ln>
              <a:effectLst>
                <a:glow rad="76200">
                  <a:schemeClr val="bg1">
                    <a:alpha val="71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Где живет?</a:t>
                </a:r>
              </a:p>
            </p:txBody>
          </p:sp>
          <p:pic>
            <p:nvPicPr>
              <p:cNvPr id="93" name="Рисунок 92">
                <a:extLst>
                  <a:ext uri="{FF2B5EF4-FFF2-40B4-BE49-F238E27FC236}">
                    <a16:creationId xmlns:a16="http://schemas.microsoft.com/office/drawing/2014/main" id="{297CB543-88E3-47D7-9B19-5455ECA48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22" y="5091474"/>
                <a:ext cx="959929" cy="959929"/>
              </a:xfrm>
              <a:prstGeom prst="rect">
                <a:avLst/>
              </a:prstGeom>
            </p:spPr>
          </p:pic>
        </p:grpSp>
        <p:pic>
          <p:nvPicPr>
            <p:cNvPr id="91" name="Picture 8" descr="Picture background">
              <a:extLst>
                <a:ext uri="{FF2B5EF4-FFF2-40B4-BE49-F238E27FC236}">
                  <a16:creationId xmlns:a16="http://schemas.microsoft.com/office/drawing/2014/main" id="{D314C396-1DF9-4E07-B9A9-8F11E59E39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36" b="91346" l="8000" r="90000">
                          <a14:foregroundMark x1="25111" y1="85897" x2="25111" y2="85897"/>
                          <a14:foregroundMark x1="30222" y1="86538" x2="30222" y2="86538"/>
                          <a14:foregroundMark x1="34222" y1="83974" x2="34222" y2="83974"/>
                          <a14:foregroundMark x1="42111" y1="86538" x2="42111" y2="86538"/>
                          <a14:foregroundMark x1="47556" y1="85256" x2="47556" y2="85256"/>
                          <a14:foregroundMark x1="13333" y1="87500" x2="13333" y2="87500"/>
                          <a14:foregroundMark x1="19444" y1="85256" x2="19444" y2="85256"/>
                          <a14:foregroundMark x1="23667" y1="91346" x2="23667" y2="91346"/>
                          <a14:foregroundMark x1="31000" y1="87500" x2="31000" y2="87500"/>
                          <a14:foregroundMark x1="33556" y1="89744" x2="33556" y2="89744"/>
                          <a14:foregroundMark x1="12556" y1="91346" x2="12556" y2="91346"/>
                          <a14:backgroundMark x1="53778" y1="70192" x2="53778" y2="70192"/>
                          <a14:backgroundMark x1="7444" y1="56090" x2="6667" y2="72756"/>
                          <a14:backgroundMark x1="6667" y1="72756" x2="7333" y2="8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6" t="8289" r="36685" b="4318"/>
            <a:stretch/>
          </p:blipFill>
          <p:spPr bwMode="auto">
            <a:xfrm>
              <a:off x="5895527" y="5439478"/>
              <a:ext cx="1459183" cy="77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2170212-91E0-482E-9E7B-CCD95D7ACD11}"/>
              </a:ext>
            </a:extLst>
          </p:cNvPr>
          <p:cNvGrpSpPr/>
          <p:nvPr/>
        </p:nvGrpSpPr>
        <p:grpSpPr>
          <a:xfrm>
            <a:off x="8187595" y="7636341"/>
            <a:ext cx="2427111" cy="1715912"/>
            <a:chOff x="8343756" y="4638591"/>
            <a:chExt cx="2427111" cy="1715912"/>
          </a:xfrm>
        </p:grpSpPr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2921358B-9F46-4ABC-9744-E68E6C722836}"/>
                </a:ext>
              </a:extLst>
            </p:cNvPr>
            <p:cNvSpPr/>
            <p:nvPr/>
          </p:nvSpPr>
          <p:spPr>
            <a:xfrm>
              <a:off x="8343756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Детеныши</a:t>
              </a:r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5B04995-D591-4225-8028-72E0BEDE5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8491" y="4656173"/>
              <a:ext cx="1940478" cy="1457313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0B46A3F-8418-459E-AFE0-97CE7991D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6326" y="5135184"/>
              <a:ext cx="1302653" cy="978302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B6DB0576-07A5-4168-BC79-B7DC81A209FE}"/>
              </a:ext>
            </a:extLst>
          </p:cNvPr>
          <p:cNvGrpSpPr/>
          <p:nvPr/>
        </p:nvGrpSpPr>
        <p:grpSpPr>
          <a:xfrm>
            <a:off x="9659860" y="1296119"/>
            <a:ext cx="2427111" cy="1715912"/>
            <a:chOff x="2994586" y="231384"/>
            <a:chExt cx="2427111" cy="1715912"/>
          </a:xfrm>
        </p:grpSpPr>
        <p:sp>
          <p:nvSpPr>
            <p:cNvPr id="99" name="Овал 98">
              <a:extLst>
                <a:ext uri="{FF2B5EF4-FFF2-40B4-BE49-F238E27FC236}">
                  <a16:creationId xmlns:a16="http://schemas.microsoft.com/office/drawing/2014/main" id="{4D53FC78-8E27-44A7-8000-C063242B8FC6}"/>
                </a:ext>
              </a:extLst>
            </p:cNvPr>
            <p:cNvSpPr/>
            <p:nvPr/>
          </p:nvSpPr>
          <p:spPr>
            <a:xfrm>
              <a:off x="2994586" y="231384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Цвет?</a:t>
              </a:r>
            </a:p>
          </p:txBody>
        </p:sp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13734CB7-9BFC-4A1F-A6F6-385A90009112}"/>
                </a:ext>
              </a:extLst>
            </p:cNvPr>
            <p:cNvSpPr/>
            <p:nvPr/>
          </p:nvSpPr>
          <p:spPr>
            <a:xfrm>
              <a:off x="3334590" y="789539"/>
              <a:ext cx="599602" cy="599602"/>
            </a:xfrm>
            <a:prstGeom prst="ellipse">
              <a:avLst/>
            </a:prstGeom>
            <a:solidFill>
              <a:srgbClr val="FF7300"/>
            </a:solidFill>
            <a:ln>
              <a:solidFill>
                <a:srgbClr val="FF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CC496625-7FFB-40AC-993A-4CB7CE842291}"/>
                </a:ext>
              </a:extLst>
            </p:cNvPr>
            <p:cNvSpPr/>
            <p:nvPr/>
          </p:nvSpPr>
          <p:spPr>
            <a:xfrm>
              <a:off x="3908340" y="303449"/>
              <a:ext cx="599602" cy="599602"/>
            </a:xfrm>
            <a:prstGeom prst="ellipse">
              <a:avLst/>
            </a:prstGeom>
            <a:solidFill>
              <a:srgbClr val="7C4530"/>
            </a:solidFill>
            <a:ln>
              <a:solidFill>
                <a:srgbClr val="7C4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F4C58927-9181-4BA7-9612-5FC1E86BD62C}"/>
                </a:ext>
              </a:extLst>
            </p:cNvPr>
            <p:cNvSpPr/>
            <p:nvPr/>
          </p:nvSpPr>
          <p:spPr>
            <a:xfrm>
              <a:off x="4507942" y="786290"/>
              <a:ext cx="599602" cy="59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B3C09C65-FE3D-48CB-AC34-A30720C0A962}"/>
              </a:ext>
            </a:extLst>
          </p:cNvPr>
          <p:cNvGrpSpPr/>
          <p:nvPr/>
        </p:nvGrpSpPr>
        <p:grpSpPr>
          <a:xfrm>
            <a:off x="2984384" y="243734"/>
            <a:ext cx="2427111" cy="1715912"/>
            <a:chOff x="6506764" y="206875"/>
            <a:chExt cx="2427111" cy="1715912"/>
          </a:xfrm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F6B82200-4EA5-4B33-8DFE-3090D007A1FD}"/>
                </a:ext>
              </a:extLst>
            </p:cNvPr>
            <p:cNvSpPr/>
            <p:nvPr/>
          </p:nvSpPr>
          <p:spPr>
            <a:xfrm>
              <a:off x="6506764" y="206875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Части тела</a:t>
              </a:r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D574CE8E-3C40-4B07-85EE-CC25C438C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6" b="78949"/>
            <a:stretch/>
          </p:blipFill>
          <p:spPr>
            <a:xfrm>
              <a:off x="8244073" y="534772"/>
              <a:ext cx="489062" cy="854369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B412EF95-F08F-4A3F-B218-65D73B619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1347" y="365125"/>
              <a:ext cx="476316" cy="743054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186B281-E2CB-4D25-96A2-3B560B015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38" b="89868" l="9906" r="93042">
                          <a14:foregroundMark x1="88443" y1="23201" x2="94575" y2="37885"/>
                          <a14:foregroundMark x1="94575" y1="37885" x2="95165" y2="72540"/>
                          <a14:foregroundMark x1="95165" y1="72540" x2="90566" y2="87372"/>
                          <a14:foregroundMark x1="90566" y1="87372" x2="90845" y2="80120"/>
                          <a14:foregroundMark x1="87772" y1="53365" x2="85259" y2="46990"/>
                          <a14:foregroundMark x1="93527" y1="66369" x2="94575" y2="76358"/>
                          <a14:foregroundMark x1="93414" y1="65295" x2="93513" y2="66242"/>
                          <a14:foregroundMark x1="91863" y1="50514" x2="93412" y2="65276"/>
                          <a14:foregroundMark x1="94575" y1="76358" x2="93042" y2="84435"/>
                          <a14:foregroundMark x1="93042" y1="84435" x2="91038" y2="88253"/>
                          <a14:backgroundMark x1="94457" y1="32192" x2="96816" y2="36123"/>
                          <a14:backgroundMark x1="93783" y1="84648" x2="93750" y2="85169"/>
                          <a14:backgroundMark x1="96816" y1="36123" x2="96608" y2="39444"/>
                          <a14:backgroundMark x1="90928" y1="79271" x2="90448" y2="78267"/>
                          <a14:backgroundMark x1="90448" y1="78267" x2="92009" y2="71177"/>
                          <a14:backgroundMark x1="90775" y1="59422" x2="86557" y2="49192"/>
                          <a14:backgroundMark x1="86910" y1="60646" x2="84788" y2="53304"/>
                          <a14:backgroundMark x1="84788" y1="53304" x2="89387" y2="58590"/>
                          <a14:backgroundMark x1="89387" y1="58590" x2="91509" y2="66079"/>
                          <a14:backgroundMark x1="91509" y1="66079" x2="90212" y2="80029"/>
                        </a14:backgroundRemoval>
                      </a14:imgEffect>
                    </a14:imgLayer>
                  </a14:imgProps>
                </a:ext>
              </a:extLst>
            </a:blip>
            <a:srcRect l="76409" t="66852" b="9252"/>
            <a:stretch/>
          </p:blipFill>
          <p:spPr>
            <a:xfrm>
              <a:off x="6684167" y="711505"/>
              <a:ext cx="1076758" cy="875888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5BB2F6C-300E-430C-B371-6243DCB33998}"/>
              </a:ext>
            </a:extLst>
          </p:cNvPr>
          <p:cNvGrpSpPr/>
          <p:nvPr/>
        </p:nvGrpSpPr>
        <p:grpSpPr>
          <a:xfrm>
            <a:off x="6528282" y="206875"/>
            <a:ext cx="2427111" cy="1715912"/>
            <a:chOff x="9661646" y="1286382"/>
            <a:chExt cx="2427111" cy="1715912"/>
          </a:xfrm>
        </p:grpSpPr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39A13949-DC22-41D1-A365-09386700509E}"/>
                </a:ext>
              </a:extLst>
            </p:cNvPr>
            <p:cNvSpPr/>
            <p:nvPr/>
          </p:nvSpPr>
          <p:spPr>
            <a:xfrm>
              <a:off x="9661646" y="1286382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покрыто</a:t>
              </a: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3D1973D2-9D7B-4BF4-AE1C-092A828E2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04542" y="1404073"/>
              <a:ext cx="668874" cy="1137087"/>
            </a:xfrm>
            <a:prstGeom prst="roundRect">
              <a:avLst>
                <a:gd name="adj" fmla="val 28128"/>
              </a:avLst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D4BD6C76-672D-4B82-A189-3D4D99888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39759" y="1404073"/>
              <a:ext cx="644856" cy="1155875"/>
            </a:xfrm>
            <a:prstGeom prst="roundRect">
              <a:avLst>
                <a:gd name="adj" fmla="val 26869"/>
              </a:avLst>
            </a:prstGeom>
          </p:spPr>
        </p:pic>
      </p:grpSp>
      <p:pic>
        <p:nvPicPr>
          <p:cNvPr id="115" name="Рисунок 114" descr="Дом">
            <a:hlinkClick r:id="rId19" action="ppaction://hlinksldjump"/>
            <a:extLst>
              <a:ext uri="{FF2B5EF4-FFF2-40B4-BE49-F238E27FC236}">
                <a16:creationId xmlns:a16="http://schemas.microsoft.com/office/drawing/2014/main" id="{19F9F0E1-BF4A-4C9C-8D0D-D90C0392A4C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49808" y="4954133"/>
            <a:ext cx="914400" cy="914400"/>
          </a:xfrm>
          <a:prstGeom prst="rect">
            <a:avLst/>
          </a:prstGeom>
        </p:spPr>
      </p:pic>
      <p:sp>
        <p:nvSpPr>
          <p:cNvPr id="116" name="Пятиугольник 13">
            <a:hlinkClick r:id="rId22" action="ppaction://hlinksldjump"/>
            <a:extLst>
              <a:ext uri="{FF2B5EF4-FFF2-40B4-BE49-F238E27FC236}">
                <a16:creationId xmlns:a16="http://schemas.microsoft.com/office/drawing/2014/main" id="{4476F764-2443-4AF2-9C71-687E16E52D53}"/>
              </a:ext>
            </a:extLst>
          </p:cNvPr>
          <p:cNvSpPr/>
          <p:nvPr/>
        </p:nvSpPr>
        <p:spPr>
          <a:xfrm>
            <a:off x="10663673" y="5992650"/>
            <a:ext cx="1477506" cy="836795"/>
          </a:xfrm>
          <a:prstGeom prst="flowChartAlternateProcess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ВЕРНУТЬСЯ  К ЗАДАНИЮ</a:t>
            </a:r>
          </a:p>
        </p:txBody>
      </p:sp>
    </p:spTree>
    <p:extLst>
      <p:ext uri="{BB962C8B-B14F-4D97-AF65-F5344CB8AC3E}">
        <p14:creationId xmlns:p14="http://schemas.microsoft.com/office/powerpoint/2010/main" val="14684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E8506-E446-4D6E-BDB7-C591634B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77E53-C5E3-4EF5-97BB-10162397C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5DA2207-D0A3-4F97-8D30-9A2762F2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-87838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AF066-6F76-4401-A720-1A281F753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787" y="1615558"/>
            <a:ext cx="3477654" cy="3467717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F383CBA-41FA-4D6D-8949-205227C9B53E}"/>
              </a:ext>
            </a:extLst>
          </p:cNvPr>
          <p:cNvSpPr/>
          <p:nvPr/>
        </p:nvSpPr>
        <p:spPr>
          <a:xfrm>
            <a:off x="122213" y="1286382"/>
            <a:ext cx="2427111" cy="1715912"/>
          </a:xfrm>
          <a:prstGeom prst="ellipse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Кто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2FF65F-2FF1-4D66-B573-D043B3142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9" y="1482568"/>
            <a:ext cx="747172" cy="1217731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46720672-ECCC-4269-9397-4CCE1077392E}"/>
              </a:ext>
            </a:extLst>
          </p:cNvPr>
          <p:cNvGrpSpPr/>
          <p:nvPr/>
        </p:nvGrpSpPr>
        <p:grpSpPr>
          <a:xfrm>
            <a:off x="8343756" y="4638591"/>
            <a:ext cx="2427111" cy="1715912"/>
            <a:chOff x="8343756" y="4638591"/>
            <a:chExt cx="2427111" cy="1715912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E91D55FF-9627-42A8-8572-70E32C401821}"/>
                </a:ext>
              </a:extLst>
            </p:cNvPr>
            <p:cNvSpPr/>
            <p:nvPr/>
          </p:nvSpPr>
          <p:spPr>
            <a:xfrm>
              <a:off x="8343756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Детеныши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351FDD5-0D70-41C0-A5C6-2AAAA0DF4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56822" y="4814556"/>
              <a:ext cx="1302652" cy="1298930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E168579-13D7-4668-8784-BA939729B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69835" y="5117831"/>
              <a:ext cx="981105" cy="97830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CF17B5C-410F-4A5B-B75B-92603C2DF5E6}"/>
              </a:ext>
            </a:extLst>
          </p:cNvPr>
          <p:cNvGrpSpPr/>
          <p:nvPr/>
        </p:nvGrpSpPr>
        <p:grpSpPr>
          <a:xfrm>
            <a:off x="1528327" y="4638591"/>
            <a:ext cx="2427111" cy="1715912"/>
            <a:chOff x="1528327" y="4638591"/>
            <a:chExt cx="2427111" cy="1715912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DC19D19-7576-4218-BCDA-D9F6E20A3576}"/>
                </a:ext>
              </a:extLst>
            </p:cNvPr>
            <p:cNvSpPr/>
            <p:nvPr/>
          </p:nvSpPr>
          <p:spPr>
            <a:xfrm>
              <a:off x="1528327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питается?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E5546A65-8B57-4C7E-9910-4B5A9D40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5608" y="4881091"/>
              <a:ext cx="617775" cy="1031747"/>
            </a:xfrm>
            <a:prstGeom prst="roundRect">
              <a:avLst>
                <a:gd name="adj" fmla="val 40298"/>
              </a:avLst>
            </a:prstGeom>
          </p:spPr>
        </p:pic>
        <p:pic>
          <p:nvPicPr>
            <p:cNvPr id="1026" name="Picture 2" descr="Picture background">
              <a:extLst>
                <a:ext uri="{FF2B5EF4-FFF2-40B4-BE49-F238E27FC236}">
                  <a16:creationId xmlns:a16="http://schemas.microsoft.com/office/drawing/2014/main" id="{7167FACE-DEF6-47BC-9530-6CFDE591CB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" t="6323" r="3479" b="7342"/>
            <a:stretch/>
          </p:blipFill>
          <p:spPr bwMode="auto">
            <a:xfrm rot="21285654">
              <a:off x="2473527" y="4755365"/>
              <a:ext cx="1170774" cy="78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386CD22A-C61B-428B-8527-FE9CD85118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800" r="90000">
                          <a14:foregroundMark x1="16300" y1="46125" x2="8800" y2="56750"/>
                          <a14:foregroundMark x1="8800" y1="56750" x2="12000" y2="62875"/>
                          <a14:foregroundMark x1="12000" y1="62875" x2="13400" y2="63000"/>
                          <a14:foregroundMark x1="5800" y1="59750" x2="5800" y2="59750"/>
                          <a14:backgroundMark x1="79500" y1="34125" x2="94900" y2="47125"/>
                          <a14:backgroundMark x1="94900" y1="47125" x2="95500" y2="48375"/>
                          <a14:backgroundMark x1="83500" y1="46750" x2="86800" y2="57375"/>
                          <a14:backgroundMark x1="88100" y1="60875" x2="88100" y2="60875"/>
                          <a14:backgroundMark x1="89200" y1="62375" x2="88400" y2="61000"/>
                          <a14:backgroundMark x1="74200" y1="34625" x2="72400" y2="33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" t="8553" r="9180" b="9931"/>
            <a:stretch/>
          </p:blipFill>
          <p:spPr bwMode="auto">
            <a:xfrm flipH="1">
              <a:off x="2788915" y="5439478"/>
              <a:ext cx="695029" cy="52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947517E-F5EB-4DCE-8176-63EB955A7072}"/>
              </a:ext>
            </a:extLst>
          </p:cNvPr>
          <p:cNvGrpSpPr/>
          <p:nvPr/>
        </p:nvGrpSpPr>
        <p:grpSpPr>
          <a:xfrm>
            <a:off x="4927599" y="5024907"/>
            <a:ext cx="2427111" cy="1715912"/>
            <a:chOff x="4927599" y="5024907"/>
            <a:chExt cx="2427111" cy="171591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B06732E-C4D5-4646-91A7-CA58EC2D9C76}"/>
                </a:ext>
              </a:extLst>
            </p:cNvPr>
            <p:cNvGrpSpPr/>
            <p:nvPr/>
          </p:nvGrpSpPr>
          <p:grpSpPr>
            <a:xfrm>
              <a:off x="4927599" y="5024907"/>
              <a:ext cx="2427111" cy="1715912"/>
              <a:chOff x="1680727" y="4790991"/>
              <a:chExt cx="2427111" cy="171591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67F9F592-7949-4238-97F9-D897F006E77D}"/>
                  </a:ext>
                </a:extLst>
              </p:cNvPr>
              <p:cNvSpPr/>
              <p:nvPr/>
            </p:nvSpPr>
            <p:spPr>
              <a:xfrm>
                <a:off x="1680727" y="4790991"/>
                <a:ext cx="2427111" cy="1715912"/>
              </a:xfrm>
              <a:prstGeom prst="ellipse">
                <a:avLst/>
              </a:prstGeom>
              <a:solidFill>
                <a:srgbClr val="6DB8DC"/>
              </a:solidFill>
              <a:ln w="66675">
                <a:solidFill>
                  <a:srgbClr val="002060">
                    <a:alpha val="50000"/>
                  </a:srgbClr>
                </a:solidFill>
              </a:ln>
              <a:effectLst>
                <a:glow rad="76200">
                  <a:schemeClr val="bg1">
                    <a:alpha val="71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Где живет?</a:t>
                </a: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27E55032-1FF9-4408-A75B-8A4F2605C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22" y="5091474"/>
                <a:ext cx="959929" cy="959929"/>
              </a:xfrm>
              <a:prstGeom prst="rect">
                <a:avLst/>
              </a:prstGeom>
            </p:spPr>
          </p:pic>
        </p:grpSp>
        <p:pic>
          <p:nvPicPr>
            <p:cNvPr id="1032" name="Picture 8" descr="Picture background">
              <a:extLst>
                <a:ext uri="{FF2B5EF4-FFF2-40B4-BE49-F238E27FC236}">
                  <a16:creationId xmlns:a16="http://schemas.microsoft.com/office/drawing/2014/main" id="{A7B4C63C-6AD3-4D0F-9F21-72237AC24A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36" b="91346" l="8000" r="90000">
                          <a14:foregroundMark x1="25111" y1="85897" x2="25111" y2="85897"/>
                          <a14:foregroundMark x1="30222" y1="86538" x2="30222" y2="86538"/>
                          <a14:foregroundMark x1="34222" y1="83974" x2="34222" y2="83974"/>
                          <a14:foregroundMark x1="42111" y1="86538" x2="42111" y2="86538"/>
                          <a14:foregroundMark x1="47556" y1="85256" x2="47556" y2="85256"/>
                          <a14:foregroundMark x1="13333" y1="87500" x2="13333" y2="87500"/>
                          <a14:foregroundMark x1="19444" y1="85256" x2="19444" y2="85256"/>
                          <a14:foregroundMark x1="23667" y1="91346" x2="23667" y2="91346"/>
                          <a14:foregroundMark x1="31000" y1="87500" x2="31000" y2="87500"/>
                          <a14:foregroundMark x1="33556" y1="89744" x2="33556" y2="89744"/>
                          <a14:foregroundMark x1="12556" y1="91346" x2="12556" y2="91346"/>
                          <a14:backgroundMark x1="53778" y1="70192" x2="53778" y2="70192"/>
                          <a14:backgroundMark x1="7444" y1="56090" x2="6667" y2="72756"/>
                          <a14:backgroundMark x1="6667" y1="72756" x2="7333" y2="8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6" t="8289" r="36685" b="4318"/>
            <a:stretch/>
          </p:blipFill>
          <p:spPr bwMode="auto">
            <a:xfrm>
              <a:off x="5895527" y="5439478"/>
              <a:ext cx="1459183" cy="77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0BE0E396-A4E4-409F-9319-A4B00263FC41}"/>
              </a:ext>
            </a:extLst>
          </p:cNvPr>
          <p:cNvGrpSpPr/>
          <p:nvPr/>
        </p:nvGrpSpPr>
        <p:grpSpPr>
          <a:xfrm>
            <a:off x="9659860" y="1296119"/>
            <a:ext cx="2427111" cy="1715912"/>
            <a:chOff x="2994586" y="231384"/>
            <a:chExt cx="2427111" cy="1715912"/>
          </a:xfrm>
        </p:grpSpPr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769E54C4-D2D3-404A-BA80-C54569B7F4B0}"/>
                </a:ext>
              </a:extLst>
            </p:cNvPr>
            <p:cNvSpPr/>
            <p:nvPr/>
          </p:nvSpPr>
          <p:spPr>
            <a:xfrm>
              <a:off x="2994586" y="231384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Цвет?</a:t>
              </a:r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F89BABC0-AA97-428A-8C9B-5BB3EE231ACA}"/>
                </a:ext>
              </a:extLst>
            </p:cNvPr>
            <p:cNvSpPr/>
            <p:nvPr/>
          </p:nvSpPr>
          <p:spPr>
            <a:xfrm>
              <a:off x="3334590" y="789539"/>
              <a:ext cx="599602" cy="599602"/>
            </a:xfrm>
            <a:prstGeom prst="ellipse">
              <a:avLst/>
            </a:prstGeom>
            <a:solidFill>
              <a:srgbClr val="FF7300"/>
            </a:solidFill>
            <a:ln>
              <a:solidFill>
                <a:srgbClr val="FF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14CF74B3-74AC-433C-B136-C6CD586DF0DC}"/>
                </a:ext>
              </a:extLst>
            </p:cNvPr>
            <p:cNvSpPr/>
            <p:nvPr/>
          </p:nvSpPr>
          <p:spPr>
            <a:xfrm>
              <a:off x="3908340" y="303449"/>
              <a:ext cx="599602" cy="599602"/>
            </a:xfrm>
            <a:prstGeom prst="ellipse">
              <a:avLst/>
            </a:prstGeom>
            <a:solidFill>
              <a:srgbClr val="7C4530"/>
            </a:solidFill>
            <a:ln>
              <a:solidFill>
                <a:srgbClr val="7C4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1AFAB950-4234-47B5-891B-2A1EDE9810CE}"/>
                </a:ext>
              </a:extLst>
            </p:cNvPr>
            <p:cNvSpPr/>
            <p:nvPr/>
          </p:nvSpPr>
          <p:spPr>
            <a:xfrm>
              <a:off x="4507942" y="786290"/>
              <a:ext cx="599602" cy="59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6AA90BF9-D86F-4265-BA9F-86707717FDE9}"/>
              </a:ext>
            </a:extLst>
          </p:cNvPr>
          <p:cNvGrpSpPr/>
          <p:nvPr/>
        </p:nvGrpSpPr>
        <p:grpSpPr>
          <a:xfrm>
            <a:off x="2984384" y="243734"/>
            <a:ext cx="2427111" cy="1715912"/>
            <a:chOff x="6506764" y="206875"/>
            <a:chExt cx="2427111" cy="1715912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6A70FD3D-6601-48E6-A29E-951614AAC0B1}"/>
                </a:ext>
              </a:extLst>
            </p:cNvPr>
            <p:cNvSpPr/>
            <p:nvPr/>
          </p:nvSpPr>
          <p:spPr>
            <a:xfrm>
              <a:off x="6506764" y="206875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Части тела</a:t>
              </a:r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EC219CEC-F3D1-4DB1-B8D2-93DD6BAD0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6" b="78949"/>
            <a:stretch/>
          </p:blipFill>
          <p:spPr>
            <a:xfrm>
              <a:off x="8244073" y="534772"/>
              <a:ext cx="489062" cy="854369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C5AD09FD-172D-41ED-88A9-6FB3FCDC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01347" y="365125"/>
              <a:ext cx="476316" cy="743054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FE6DBB38-975C-4722-8000-627972804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38" b="89868" l="9906" r="93042">
                          <a14:foregroundMark x1="88443" y1="23201" x2="94575" y2="37885"/>
                          <a14:foregroundMark x1="94575" y1="37885" x2="95165" y2="72540"/>
                          <a14:foregroundMark x1="95165" y1="72540" x2="90566" y2="87372"/>
                          <a14:foregroundMark x1="90566" y1="87372" x2="90845" y2="80120"/>
                          <a14:foregroundMark x1="87772" y1="53365" x2="85259" y2="46990"/>
                          <a14:foregroundMark x1="93527" y1="66369" x2="94575" y2="76358"/>
                          <a14:foregroundMark x1="93414" y1="65295" x2="93513" y2="66242"/>
                          <a14:foregroundMark x1="91863" y1="50514" x2="93412" y2="65276"/>
                          <a14:foregroundMark x1="94575" y1="76358" x2="93042" y2="84435"/>
                          <a14:foregroundMark x1="93042" y1="84435" x2="91038" y2="88253"/>
                          <a14:backgroundMark x1="94457" y1="32192" x2="96816" y2="36123"/>
                          <a14:backgroundMark x1="93783" y1="84648" x2="93750" y2="85169"/>
                          <a14:backgroundMark x1="96816" y1="36123" x2="96608" y2="39444"/>
                          <a14:backgroundMark x1="90928" y1="79271" x2="90448" y2="78267"/>
                          <a14:backgroundMark x1="90448" y1="78267" x2="92009" y2="71177"/>
                          <a14:backgroundMark x1="90775" y1="59422" x2="86557" y2="49192"/>
                          <a14:backgroundMark x1="86910" y1="60646" x2="84788" y2="53304"/>
                          <a14:backgroundMark x1="84788" y1="53304" x2="89387" y2="58590"/>
                          <a14:backgroundMark x1="89387" y1="58590" x2="91509" y2="66079"/>
                          <a14:backgroundMark x1="91509" y1="66079" x2="90212" y2="80029"/>
                        </a14:backgroundRemoval>
                      </a14:imgEffect>
                    </a14:imgLayer>
                  </a14:imgProps>
                </a:ext>
              </a:extLst>
            </a:blip>
            <a:srcRect l="76409" t="66852" b="9252"/>
            <a:stretch/>
          </p:blipFill>
          <p:spPr>
            <a:xfrm>
              <a:off x="6684167" y="711505"/>
              <a:ext cx="1076758" cy="875888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3D51666B-2750-417F-9073-A0F583C29244}"/>
              </a:ext>
            </a:extLst>
          </p:cNvPr>
          <p:cNvGrpSpPr/>
          <p:nvPr/>
        </p:nvGrpSpPr>
        <p:grpSpPr>
          <a:xfrm>
            <a:off x="6528282" y="206875"/>
            <a:ext cx="2427111" cy="1715912"/>
            <a:chOff x="9661646" y="1286382"/>
            <a:chExt cx="2427111" cy="1715912"/>
          </a:xfrm>
        </p:grpSpPr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A1F8AB2C-37C2-4045-B478-3B82535CA8A2}"/>
                </a:ext>
              </a:extLst>
            </p:cNvPr>
            <p:cNvSpPr/>
            <p:nvPr/>
          </p:nvSpPr>
          <p:spPr>
            <a:xfrm>
              <a:off x="9661646" y="1286382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покрыто</a:t>
              </a: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9897514-D1F5-4EC3-B719-3B6D9DF43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204542" y="1404073"/>
              <a:ext cx="668874" cy="1137087"/>
            </a:xfrm>
            <a:prstGeom prst="roundRect">
              <a:avLst>
                <a:gd name="adj" fmla="val 28128"/>
              </a:avLst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72B20E95-91B2-406B-AEE4-398CC8EA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939759" y="1404073"/>
              <a:ext cx="644856" cy="1155875"/>
            </a:xfrm>
            <a:prstGeom prst="roundRect">
              <a:avLst>
                <a:gd name="adj" fmla="val 26869"/>
              </a:avLst>
            </a:prstGeom>
          </p:spPr>
        </p:pic>
      </p:grpSp>
      <p:pic>
        <p:nvPicPr>
          <p:cNvPr id="92" name="Рисунок 91" descr="Дом">
            <a:hlinkClick r:id="rId19" action="ppaction://hlinksldjump"/>
            <a:extLst>
              <a:ext uri="{FF2B5EF4-FFF2-40B4-BE49-F238E27FC236}">
                <a16:creationId xmlns:a16="http://schemas.microsoft.com/office/drawing/2014/main" id="{5667E9E6-304A-4A48-9324-F202C9BA61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49808" y="4954133"/>
            <a:ext cx="914400" cy="914400"/>
          </a:xfrm>
          <a:prstGeom prst="rect">
            <a:avLst/>
          </a:prstGeom>
        </p:spPr>
      </p:pic>
      <p:sp>
        <p:nvSpPr>
          <p:cNvPr id="93" name="Пятиугольник 13">
            <a:hlinkClick r:id="rId22" action="ppaction://hlinksldjump"/>
            <a:extLst>
              <a:ext uri="{FF2B5EF4-FFF2-40B4-BE49-F238E27FC236}">
                <a16:creationId xmlns:a16="http://schemas.microsoft.com/office/drawing/2014/main" id="{363E998F-EF13-40F8-A7F1-9C4CB18C2538}"/>
              </a:ext>
            </a:extLst>
          </p:cNvPr>
          <p:cNvSpPr/>
          <p:nvPr/>
        </p:nvSpPr>
        <p:spPr>
          <a:xfrm>
            <a:off x="10663673" y="5992650"/>
            <a:ext cx="1477506" cy="836795"/>
          </a:xfrm>
          <a:prstGeom prst="flowChartAlternateProcess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ВЕРНУТЬСЯ  К ЗАДАНИЮ</a:t>
            </a:r>
          </a:p>
        </p:txBody>
      </p:sp>
    </p:spTree>
    <p:extLst>
      <p:ext uri="{BB962C8B-B14F-4D97-AF65-F5344CB8AC3E}">
        <p14:creationId xmlns:p14="http://schemas.microsoft.com/office/powerpoint/2010/main" val="188086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E8506-E446-4D6E-BDB7-C591634B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77E53-C5E3-4EF5-97BB-10162397C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5DA2207-D0A3-4F97-8D30-9A2762F2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-87838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AF066-6F76-4401-A720-1A281F753A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"/>
          <a:stretch/>
        </p:blipFill>
        <p:spPr>
          <a:xfrm>
            <a:off x="5091919" y="1440454"/>
            <a:ext cx="1828231" cy="3633263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F383CBA-41FA-4D6D-8949-205227C9B53E}"/>
              </a:ext>
            </a:extLst>
          </p:cNvPr>
          <p:cNvSpPr/>
          <p:nvPr/>
        </p:nvSpPr>
        <p:spPr>
          <a:xfrm>
            <a:off x="122213" y="1286382"/>
            <a:ext cx="2427111" cy="1715912"/>
          </a:xfrm>
          <a:prstGeom prst="ellipse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Кто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2FF65F-2FF1-4D66-B573-D043B3142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9" y="1482568"/>
            <a:ext cx="747172" cy="1217731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46720672-ECCC-4269-9397-4CCE1077392E}"/>
              </a:ext>
            </a:extLst>
          </p:cNvPr>
          <p:cNvGrpSpPr/>
          <p:nvPr/>
        </p:nvGrpSpPr>
        <p:grpSpPr>
          <a:xfrm>
            <a:off x="8343756" y="4638591"/>
            <a:ext cx="2427111" cy="1715912"/>
            <a:chOff x="8343756" y="4638591"/>
            <a:chExt cx="2427111" cy="1715912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E91D55FF-9627-42A8-8572-70E32C401821}"/>
                </a:ext>
              </a:extLst>
            </p:cNvPr>
            <p:cNvSpPr/>
            <p:nvPr/>
          </p:nvSpPr>
          <p:spPr>
            <a:xfrm>
              <a:off x="8343756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Детеныши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351FDD5-0D70-41C0-A5C6-2AAAA0DF4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95193" y="4656173"/>
              <a:ext cx="771240" cy="1457313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E168579-13D7-4668-8784-BA939729B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55418" y="5102838"/>
              <a:ext cx="517737" cy="97830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CF17B5C-410F-4A5B-B75B-92603C2DF5E6}"/>
              </a:ext>
            </a:extLst>
          </p:cNvPr>
          <p:cNvGrpSpPr/>
          <p:nvPr/>
        </p:nvGrpSpPr>
        <p:grpSpPr>
          <a:xfrm>
            <a:off x="1528327" y="4638591"/>
            <a:ext cx="2427111" cy="1715912"/>
            <a:chOff x="1528327" y="4638591"/>
            <a:chExt cx="2427111" cy="1715912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DC19D19-7576-4218-BCDA-D9F6E20A3576}"/>
                </a:ext>
              </a:extLst>
            </p:cNvPr>
            <p:cNvSpPr/>
            <p:nvPr/>
          </p:nvSpPr>
          <p:spPr>
            <a:xfrm>
              <a:off x="1528327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питается?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E5546A65-8B57-4C7E-9910-4B5A9D40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5608" y="4881091"/>
              <a:ext cx="617775" cy="1031747"/>
            </a:xfrm>
            <a:prstGeom prst="roundRect">
              <a:avLst>
                <a:gd name="adj" fmla="val 40298"/>
              </a:avLst>
            </a:prstGeom>
          </p:spPr>
        </p:pic>
        <p:pic>
          <p:nvPicPr>
            <p:cNvPr id="1026" name="Picture 2" descr="Picture background">
              <a:extLst>
                <a:ext uri="{FF2B5EF4-FFF2-40B4-BE49-F238E27FC236}">
                  <a16:creationId xmlns:a16="http://schemas.microsoft.com/office/drawing/2014/main" id="{7167FACE-DEF6-47BC-9530-6CFDE591CB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" t="6323" r="3479" b="7342"/>
            <a:stretch/>
          </p:blipFill>
          <p:spPr bwMode="auto">
            <a:xfrm rot="21285654">
              <a:off x="2473527" y="4755365"/>
              <a:ext cx="1170774" cy="78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386CD22A-C61B-428B-8527-FE9CD85118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800" r="90000">
                          <a14:foregroundMark x1="16300" y1="46125" x2="8800" y2="56750"/>
                          <a14:foregroundMark x1="8800" y1="56750" x2="12000" y2="62875"/>
                          <a14:foregroundMark x1="12000" y1="62875" x2="13400" y2="63000"/>
                          <a14:foregroundMark x1="5800" y1="59750" x2="5800" y2="59750"/>
                          <a14:backgroundMark x1="79500" y1="34125" x2="94900" y2="47125"/>
                          <a14:backgroundMark x1="94900" y1="47125" x2="95500" y2="48375"/>
                          <a14:backgroundMark x1="83500" y1="46750" x2="86800" y2="57375"/>
                          <a14:backgroundMark x1="88100" y1="60875" x2="88100" y2="60875"/>
                          <a14:backgroundMark x1="89200" y1="62375" x2="88400" y2="61000"/>
                          <a14:backgroundMark x1="74200" y1="34625" x2="72400" y2="33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" t="8553" r="9180" b="9931"/>
            <a:stretch/>
          </p:blipFill>
          <p:spPr bwMode="auto">
            <a:xfrm flipH="1">
              <a:off x="2788915" y="5439478"/>
              <a:ext cx="695029" cy="52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947517E-F5EB-4DCE-8176-63EB955A7072}"/>
              </a:ext>
            </a:extLst>
          </p:cNvPr>
          <p:cNvGrpSpPr/>
          <p:nvPr/>
        </p:nvGrpSpPr>
        <p:grpSpPr>
          <a:xfrm>
            <a:off x="4927599" y="5024907"/>
            <a:ext cx="2427111" cy="1715912"/>
            <a:chOff x="4927599" y="5024907"/>
            <a:chExt cx="2427111" cy="171591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B06732E-C4D5-4646-91A7-CA58EC2D9C76}"/>
                </a:ext>
              </a:extLst>
            </p:cNvPr>
            <p:cNvGrpSpPr/>
            <p:nvPr/>
          </p:nvGrpSpPr>
          <p:grpSpPr>
            <a:xfrm>
              <a:off x="4927599" y="5024907"/>
              <a:ext cx="2427111" cy="1715912"/>
              <a:chOff x="1680727" y="4790991"/>
              <a:chExt cx="2427111" cy="171591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67F9F592-7949-4238-97F9-D897F006E77D}"/>
                  </a:ext>
                </a:extLst>
              </p:cNvPr>
              <p:cNvSpPr/>
              <p:nvPr/>
            </p:nvSpPr>
            <p:spPr>
              <a:xfrm>
                <a:off x="1680727" y="4790991"/>
                <a:ext cx="2427111" cy="1715912"/>
              </a:xfrm>
              <a:prstGeom prst="ellipse">
                <a:avLst/>
              </a:prstGeom>
              <a:solidFill>
                <a:srgbClr val="6DB8DC"/>
              </a:solidFill>
              <a:ln w="66675">
                <a:solidFill>
                  <a:srgbClr val="002060">
                    <a:alpha val="50000"/>
                  </a:srgbClr>
                </a:solidFill>
              </a:ln>
              <a:effectLst>
                <a:glow rad="76200">
                  <a:schemeClr val="bg1">
                    <a:alpha val="71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Где живет?</a:t>
                </a: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27E55032-1FF9-4408-A75B-8A4F2605C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22" y="5091474"/>
                <a:ext cx="959929" cy="959929"/>
              </a:xfrm>
              <a:prstGeom prst="rect">
                <a:avLst/>
              </a:prstGeom>
            </p:spPr>
          </p:pic>
        </p:grpSp>
        <p:pic>
          <p:nvPicPr>
            <p:cNvPr id="1032" name="Picture 8" descr="Picture background">
              <a:extLst>
                <a:ext uri="{FF2B5EF4-FFF2-40B4-BE49-F238E27FC236}">
                  <a16:creationId xmlns:a16="http://schemas.microsoft.com/office/drawing/2014/main" id="{A7B4C63C-6AD3-4D0F-9F21-72237AC24A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36" b="91346" l="8000" r="90000">
                          <a14:foregroundMark x1="25111" y1="85897" x2="25111" y2="85897"/>
                          <a14:foregroundMark x1="30222" y1="86538" x2="30222" y2="86538"/>
                          <a14:foregroundMark x1="34222" y1="83974" x2="34222" y2="83974"/>
                          <a14:foregroundMark x1="42111" y1="86538" x2="42111" y2="86538"/>
                          <a14:foregroundMark x1="47556" y1="85256" x2="47556" y2="85256"/>
                          <a14:foregroundMark x1="13333" y1="87500" x2="13333" y2="87500"/>
                          <a14:foregroundMark x1="19444" y1="85256" x2="19444" y2="85256"/>
                          <a14:foregroundMark x1="23667" y1="91346" x2="23667" y2="91346"/>
                          <a14:foregroundMark x1="31000" y1="87500" x2="31000" y2="87500"/>
                          <a14:foregroundMark x1="33556" y1="89744" x2="33556" y2="89744"/>
                          <a14:foregroundMark x1="12556" y1="91346" x2="12556" y2="91346"/>
                          <a14:backgroundMark x1="53778" y1="70192" x2="53778" y2="70192"/>
                          <a14:backgroundMark x1="7444" y1="56090" x2="6667" y2="72756"/>
                          <a14:backgroundMark x1="6667" y1="72756" x2="7333" y2="8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6" t="8289" r="36685" b="4318"/>
            <a:stretch/>
          </p:blipFill>
          <p:spPr bwMode="auto">
            <a:xfrm>
              <a:off x="5895527" y="5439478"/>
              <a:ext cx="1459183" cy="77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0F409EDB-BF95-4126-B64D-5A8E8D8F8826}"/>
              </a:ext>
            </a:extLst>
          </p:cNvPr>
          <p:cNvGrpSpPr/>
          <p:nvPr/>
        </p:nvGrpSpPr>
        <p:grpSpPr>
          <a:xfrm>
            <a:off x="9659860" y="1296119"/>
            <a:ext cx="2427111" cy="1715912"/>
            <a:chOff x="2994586" y="231384"/>
            <a:chExt cx="2427111" cy="1715912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2253A566-B505-4598-BA70-9B964492AF90}"/>
                </a:ext>
              </a:extLst>
            </p:cNvPr>
            <p:cNvSpPr/>
            <p:nvPr/>
          </p:nvSpPr>
          <p:spPr>
            <a:xfrm>
              <a:off x="2994586" y="231384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Цвет?</a:t>
              </a:r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CD73C374-3A91-48B5-9FA3-3842BF6AAFA8}"/>
                </a:ext>
              </a:extLst>
            </p:cNvPr>
            <p:cNvSpPr/>
            <p:nvPr/>
          </p:nvSpPr>
          <p:spPr>
            <a:xfrm>
              <a:off x="3334590" y="789539"/>
              <a:ext cx="599602" cy="599602"/>
            </a:xfrm>
            <a:prstGeom prst="ellipse">
              <a:avLst/>
            </a:prstGeom>
            <a:solidFill>
              <a:srgbClr val="FF7300"/>
            </a:solidFill>
            <a:ln>
              <a:solidFill>
                <a:srgbClr val="FF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75499638-57F9-4507-8CCB-552E4D451D10}"/>
                </a:ext>
              </a:extLst>
            </p:cNvPr>
            <p:cNvSpPr/>
            <p:nvPr/>
          </p:nvSpPr>
          <p:spPr>
            <a:xfrm>
              <a:off x="3908340" y="303449"/>
              <a:ext cx="599602" cy="599602"/>
            </a:xfrm>
            <a:prstGeom prst="ellipse">
              <a:avLst/>
            </a:prstGeom>
            <a:solidFill>
              <a:srgbClr val="7C4530"/>
            </a:solidFill>
            <a:ln>
              <a:solidFill>
                <a:srgbClr val="7C4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6E365549-0434-4E33-8C61-372C46B9A23E}"/>
                </a:ext>
              </a:extLst>
            </p:cNvPr>
            <p:cNvSpPr/>
            <p:nvPr/>
          </p:nvSpPr>
          <p:spPr>
            <a:xfrm>
              <a:off x="4507942" y="786290"/>
              <a:ext cx="599602" cy="59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70E4E057-6247-4213-B214-D69F3C5FB021}"/>
              </a:ext>
            </a:extLst>
          </p:cNvPr>
          <p:cNvGrpSpPr/>
          <p:nvPr/>
        </p:nvGrpSpPr>
        <p:grpSpPr>
          <a:xfrm>
            <a:off x="2984384" y="243734"/>
            <a:ext cx="2427111" cy="1715912"/>
            <a:chOff x="6506764" y="206875"/>
            <a:chExt cx="2427111" cy="1715912"/>
          </a:xfrm>
        </p:grpSpPr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6A66AD76-7B95-440D-A1A5-E029F5EB3C08}"/>
                </a:ext>
              </a:extLst>
            </p:cNvPr>
            <p:cNvSpPr/>
            <p:nvPr/>
          </p:nvSpPr>
          <p:spPr>
            <a:xfrm>
              <a:off x="6506764" y="206875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Части тела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12AE2DE8-BD66-44F6-BE6D-A99130E64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6" b="78949"/>
            <a:stretch/>
          </p:blipFill>
          <p:spPr>
            <a:xfrm>
              <a:off x="8244073" y="534772"/>
              <a:ext cx="489062" cy="854369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329633D5-593E-45D0-8EB0-938638AE3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01347" y="365125"/>
              <a:ext cx="476316" cy="743054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0EFE7357-EACB-4FBB-B744-8C42E5CFC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38" b="89868" l="9906" r="93042">
                          <a14:foregroundMark x1="88443" y1="23201" x2="94575" y2="37885"/>
                          <a14:foregroundMark x1="94575" y1="37885" x2="95165" y2="72540"/>
                          <a14:foregroundMark x1="95165" y1="72540" x2="90566" y2="87372"/>
                          <a14:foregroundMark x1="90566" y1="87372" x2="90845" y2="80120"/>
                          <a14:foregroundMark x1="87772" y1="53365" x2="85259" y2="46990"/>
                          <a14:foregroundMark x1="93527" y1="66369" x2="94575" y2="76358"/>
                          <a14:foregroundMark x1="93414" y1="65295" x2="93513" y2="66242"/>
                          <a14:foregroundMark x1="91863" y1="50514" x2="93412" y2="65276"/>
                          <a14:foregroundMark x1="94575" y1="76358" x2="93042" y2="84435"/>
                          <a14:foregroundMark x1="93042" y1="84435" x2="91038" y2="88253"/>
                          <a14:backgroundMark x1="94457" y1="32192" x2="96816" y2="36123"/>
                          <a14:backgroundMark x1="93783" y1="84648" x2="93750" y2="85169"/>
                          <a14:backgroundMark x1="96816" y1="36123" x2="96608" y2="39444"/>
                          <a14:backgroundMark x1="90928" y1="79271" x2="90448" y2="78267"/>
                          <a14:backgroundMark x1="90448" y1="78267" x2="92009" y2="71177"/>
                          <a14:backgroundMark x1="90775" y1="59422" x2="86557" y2="49192"/>
                          <a14:backgroundMark x1="86910" y1="60646" x2="84788" y2="53304"/>
                          <a14:backgroundMark x1="84788" y1="53304" x2="89387" y2="58590"/>
                          <a14:backgroundMark x1="89387" y1="58590" x2="91509" y2="66079"/>
                          <a14:backgroundMark x1="91509" y1="66079" x2="90212" y2="80029"/>
                        </a14:backgroundRemoval>
                      </a14:imgEffect>
                    </a14:imgLayer>
                  </a14:imgProps>
                </a:ext>
              </a:extLst>
            </a:blip>
            <a:srcRect l="76409" t="66852" b="9252"/>
            <a:stretch/>
          </p:blipFill>
          <p:spPr>
            <a:xfrm>
              <a:off x="6684167" y="711505"/>
              <a:ext cx="1076758" cy="875888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A0B5016E-2415-4943-91F0-5AF479847ABE}"/>
              </a:ext>
            </a:extLst>
          </p:cNvPr>
          <p:cNvGrpSpPr/>
          <p:nvPr/>
        </p:nvGrpSpPr>
        <p:grpSpPr>
          <a:xfrm>
            <a:off x="6528282" y="206875"/>
            <a:ext cx="2427111" cy="1715912"/>
            <a:chOff x="9661646" y="1286382"/>
            <a:chExt cx="2427111" cy="1715912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1DEC966A-67DB-4286-8FAA-BAB4069ED202}"/>
                </a:ext>
              </a:extLst>
            </p:cNvPr>
            <p:cNvSpPr/>
            <p:nvPr/>
          </p:nvSpPr>
          <p:spPr>
            <a:xfrm>
              <a:off x="9661646" y="1286382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покрыто</a:t>
              </a:r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CB1AB20C-9346-4D07-946D-F3CB3B380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204542" y="1404073"/>
              <a:ext cx="668874" cy="1137087"/>
            </a:xfrm>
            <a:prstGeom prst="roundRect">
              <a:avLst>
                <a:gd name="adj" fmla="val 28128"/>
              </a:avLst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C0833B7A-B397-49FA-A37D-FB2DB43E0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939759" y="1404073"/>
              <a:ext cx="644856" cy="1155875"/>
            </a:xfrm>
            <a:prstGeom prst="roundRect">
              <a:avLst>
                <a:gd name="adj" fmla="val 26869"/>
              </a:avLst>
            </a:prstGeom>
          </p:spPr>
        </p:pic>
      </p:grpSp>
      <p:pic>
        <p:nvPicPr>
          <p:cNvPr id="89" name="Рисунок 88" descr="Дом">
            <a:hlinkClick r:id="rId19" action="ppaction://hlinksldjump"/>
            <a:extLst>
              <a:ext uri="{FF2B5EF4-FFF2-40B4-BE49-F238E27FC236}">
                <a16:creationId xmlns:a16="http://schemas.microsoft.com/office/drawing/2014/main" id="{642F965D-2843-4678-9330-703223D5F38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49808" y="4954133"/>
            <a:ext cx="914400" cy="914400"/>
          </a:xfrm>
          <a:prstGeom prst="rect">
            <a:avLst/>
          </a:prstGeom>
        </p:spPr>
      </p:pic>
      <p:sp>
        <p:nvSpPr>
          <p:cNvPr id="90" name="Пятиугольник 13">
            <a:hlinkClick r:id="rId22" action="ppaction://hlinksldjump"/>
            <a:extLst>
              <a:ext uri="{FF2B5EF4-FFF2-40B4-BE49-F238E27FC236}">
                <a16:creationId xmlns:a16="http://schemas.microsoft.com/office/drawing/2014/main" id="{53C8F0F4-A3C0-404F-8933-B39964A10BE3}"/>
              </a:ext>
            </a:extLst>
          </p:cNvPr>
          <p:cNvSpPr/>
          <p:nvPr/>
        </p:nvSpPr>
        <p:spPr>
          <a:xfrm>
            <a:off x="10663673" y="5992650"/>
            <a:ext cx="1477506" cy="836795"/>
          </a:xfrm>
          <a:prstGeom prst="flowChartAlternateProcess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ВЕРНУТЬСЯ  К ЗАДАНИЮ</a:t>
            </a:r>
          </a:p>
        </p:txBody>
      </p:sp>
    </p:spTree>
    <p:extLst>
      <p:ext uri="{BB962C8B-B14F-4D97-AF65-F5344CB8AC3E}">
        <p14:creationId xmlns:p14="http://schemas.microsoft.com/office/powerpoint/2010/main" val="156368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C335E-0ABD-4F20-92B0-2A5B816C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E1F452-B93F-4955-8BAB-C19C5D087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04F25E6-2FD8-4DA7-A242-164A97934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0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загнутый угол 4">
            <a:extLst>
              <a:ext uri="{FF2B5EF4-FFF2-40B4-BE49-F238E27FC236}">
                <a16:creationId xmlns:a16="http://schemas.microsoft.com/office/drawing/2014/main" id="{E8B6E36B-DA02-479D-B1E6-5779C6199AE6}"/>
              </a:ext>
            </a:extLst>
          </p:cNvPr>
          <p:cNvSpPr/>
          <p:nvPr/>
        </p:nvSpPr>
        <p:spPr>
          <a:xfrm>
            <a:off x="950257" y="645460"/>
            <a:ext cx="10488707" cy="6022626"/>
          </a:xfrm>
          <a:prstGeom prst="foldedCorner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endParaRPr lang="ru-RU" sz="2400" i="1" dirty="0">
              <a:solidFill>
                <a:srgbClr val="0563C1"/>
              </a:solidFill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 algn="just">
              <a:buAutoNum type="arabicPeriod"/>
            </a:pPr>
            <a:endParaRPr lang="ru-RU" sz="2400" i="1" dirty="0">
              <a:solidFill>
                <a:srgbClr val="0563C1"/>
              </a:solidFill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 algn="just">
              <a:buAutoNum type="arabicPeriod"/>
            </a:pPr>
            <a:endParaRPr lang="ru-RU" sz="2400" i="1" dirty="0">
              <a:solidFill>
                <a:srgbClr val="0563C1"/>
              </a:solidFill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/>
            <a:endParaRPr lang="ru-RU" sz="2400" i="1" dirty="0">
              <a:solidFill>
                <a:srgbClr val="0563C1"/>
              </a:solidFill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 algn="just">
              <a:buAutoNum type="arabicPeriod"/>
            </a:pPr>
            <a:r>
              <a:rPr lang="ru-RU" sz="2400" i="1" dirty="0">
                <a:solidFill>
                  <a:srgbClr val="00206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Отгадай загадки.</a:t>
            </a: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i="1" dirty="0">
                <a:solidFill>
                  <a:srgbClr val="00206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Кто где живет? (2 слайда).</a:t>
            </a: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i="1" dirty="0">
                <a:solidFill>
                  <a:srgbClr val="002060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Назови детенышей (2 слайда)</a:t>
            </a:r>
            <a:r>
              <a:rPr lang="ru-RU" sz="2400" i="1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ru-RU" sz="2400" i="1" dirty="0">
                <a:solidFill>
                  <a:srgbClr val="002060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Кто что любит?.</a:t>
            </a: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i="1" dirty="0">
                <a:solidFill>
                  <a:srgbClr val="002060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Узнай по описанию.</a:t>
            </a: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i="1" dirty="0">
                <a:solidFill>
                  <a:srgbClr val="002060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Чья тень? </a:t>
            </a: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400" i="1" dirty="0">
                <a:solidFill>
                  <a:srgbClr val="002060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Четвертый лишний (начальный уровень).</a:t>
            </a: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400" i="1" dirty="0">
                <a:solidFill>
                  <a:srgbClr val="002060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Чьи следы? (2 слайда).</a:t>
            </a: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400" i="1">
                <a:solidFill>
                  <a:srgbClr val="002060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Что забыл нарисовать художник?</a:t>
            </a: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400" i="1" dirty="0">
                <a:solidFill>
                  <a:srgbClr val="002060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Рассказ по сюжетной картинке.</a:t>
            </a: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400" i="1" dirty="0">
                <a:solidFill>
                  <a:srgbClr val="002060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Составь рассказ-описание (7 слайдов).</a:t>
            </a: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FontTx/>
              <a:buAutoNum type="arabicPeriod"/>
            </a:pPr>
            <a:endParaRPr lang="ru-RU" sz="2400" i="1" dirty="0">
              <a:solidFill>
                <a:srgbClr val="002060"/>
              </a:solidFill>
            </a:endParaRPr>
          </a:p>
          <a:p>
            <a:pPr marL="457200" indent="-457200" algn="just">
              <a:buAutoNum type="arabicPeriod"/>
            </a:pPr>
            <a:endParaRPr lang="ru-RU" sz="2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5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E8506-E446-4D6E-BDB7-C591634B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77E53-C5E3-4EF5-97BB-10162397C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5DA2207-D0A3-4F97-8D30-9A2762F2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-87838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AF066-6F76-4401-A720-1A281F753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885" y="1542925"/>
            <a:ext cx="3066327" cy="3445823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F383CBA-41FA-4D6D-8949-205227C9B53E}"/>
              </a:ext>
            </a:extLst>
          </p:cNvPr>
          <p:cNvSpPr/>
          <p:nvPr/>
        </p:nvSpPr>
        <p:spPr>
          <a:xfrm>
            <a:off x="122213" y="1286382"/>
            <a:ext cx="2427111" cy="1715912"/>
          </a:xfrm>
          <a:prstGeom prst="ellipse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Кто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2FF65F-2FF1-4D66-B573-D043B3142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9" y="1482568"/>
            <a:ext cx="747172" cy="1217731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46720672-ECCC-4269-9397-4CCE1077392E}"/>
              </a:ext>
            </a:extLst>
          </p:cNvPr>
          <p:cNvGrpSpPr/>
          <p:nvPr/>
        </p:nvGrpSpPr>
        <p:grpSpPr>
          <a:xfrm>
            <a:off x="8343756" y="4638591"/>
            <a:ext cx="2427111" cy="1715912"/>
            <a:chOff x="8343756" y="4638591"/>
            <a:chExt cx="2427111" cy="1715912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E91D55FF-9627-42A8-8572-70E32C401821}"/>
                </a:ext>
              </a:extLst>
            </p:cNvPr>
            <p:cNvSpPr/>
            <p:nvPr/>
          </p:nvSpPr>
          <p:spPr>
            <a:xfrm>
              <a:off x="8343756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Детеныши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351FDD5-0D70-41C0-A5C6-2AAAA0DF4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1041" y="4656173"/>
              <a:ext cx="1296816" cy="1457313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E168579-13D7-4668-8784-BA939729B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15442" y="5135184"/>
              <a:ext cx="870559" cy="97830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CF17B5C-410F-4A5B-B75B-92603C2DF5E6}"/>
              </a:ext>
            </a:extLst>
          </p:cNvPr>
          <p:cNvGrpSpPr/>
          <p:nvPr/>
        </p:nvGrpSpPr>
        <p:grpSpPr>
          <a:xfrm>
            <a:off x="1528327" y="4638591"/>
            <a:ext cx="2427111" cy="1715912"/>
            <a:chOff x="1528327" y="4638591"/>
            <a:chExt cx="2427111" cy="1715912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DC19D19-7576-4218-BCDA-D9F6E20A3576}"/>
                </a:ext>
              </a:extLst>
            </p:cNvPr>
            <p:cNvSpPr/>
            <p:nvPr/>
          </p:nvSpPr>
          <p:spPr>
            <a:xfrm>
              <a:off x="1528327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питается?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E5546A65-8B57-4C7E-9910-4B5A9D40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5608" y="4881091"/>
              <a:ext cx="617775" cy="1031747"/>
            </a:xfrm>
            <a:prstGeom prst="roundRect">
              <a:avLst>
                <a:gd name="adj" fmla="val 40298"/>
              </a:avLst>
            </a:prstGeom>
          </p:spPr>
        </p:pic>
        <p:pic>
          <p:nvPicPr>
            <p:cNvPr id="1026" name="Picture 2" descr="Picture background">
              <a:extLst>
                <a:ext uri="{FF2B5EF4-FFF2-40B4-BE49-F238E27FC236}">
                  <a16:creationId xmlns:a16="http://schemas.microsoft.com/office/drawing/2014/main" id="{7167FACE-DEF6-47BC-9530-6CFDE591CB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" t="6323" r="3479" b="7342"/>
            <a:stretch/>
          </p:blipFill>
          <p:spPr bwMode="auto">
            <a:xfrm rot="21285654">
              <a:off x="2473527" y="4755365"/>
              <a:ext cx="1170774" cy="78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386CD22A-C61B-428B-8527-FE9CD85118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800" r="90000">
                          <a14:foregroundMark x1="16300" y1="46125" x2="8800" y2="56750"/>
                          <a14:foregroundMark x1="8800" y1="56750" x2="12000" y2="62875"/>
                          <a14:foregroundMark x1="12000" y1="62875" x2="13400" y2="63000"/>
                          <a14:foregroundMark x1="5800" y1="59750" x2="5800" y2="59750"/>
                          <a14:backgroundMark x1="79500" y1="34125" x2="94900" y2="47125"/>
                          <a14:backgroundMark x1="94900" y1="47125" x2="95500" y2="48375"/>
                          <a14:backgroundMark x1="83500" y1="46750" x2="86800" y2="57375"/>
                          <a14:backgroundMark x1="88100" y1="60875" x2="88100" y2="60875"/>
                          <a14:backgroundMark x1="89200" y1="62375" x2="88400" y2="61000"/>
                          <a14:backgroundMark x1="74200" y1="34625" x2="72400" y2="33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" t="8553" r="9180" b="9931"/>
            <a:stretch/>
          </p:blipFill>
          <p:spPr bwMode="auto">
            <a:xfrm flipH="1">
              <a:off x="2788915" y="5439478"/>
              <a:ext cx="695029" cy="52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947517E-F5EB-4DCE-8176-63EB955A7072}"/>
              </a:ext>
            </a:extLst>
          </p:cNvPr>
          <p:cNvGrpSpPr/>
          <p:nvPr/>
        </p:nvGrpSpPr>
        <p:grpSpPr>
          <a:xfrm>
            <a:off x="4927599" y="5024907"/>
            <a:ext cx="2427111" cy="1715912"/>
            <a:chOff x="4927599" y="5024907"/>
            <a:chExt cx="2427111" cy="171591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B06732E-C4D5-4646-91A7-CA58EC2D9C76}"/>
                </a:ext>
              </a:extLst>
            </p:cNvPr>
            <p:cNvGrpSpPr/>
            <p:nvPr/>
          </p:nvGrpSpPr>
          <p:grpSpPr>
            <a:xfrm>
              <a:off x="4927599" y="5024907"/>
              <a:ext cx="2427111" cy="1715912"/>
              <a:chOff x="1680727" y="4790991"/>
              <a:chExt cx="2427111" cy="171591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67F9F592-7949-4238-97F9-D897F006E77D}"/>
                  </a:ext>
                </a:extLst>
              </p:cNvPr>
              <p:cNvSpPr/>
              <p:nvPr/>
            </p:nvSpPr>
            <p:spPr>
              <a:xfrm>
                <a:off x="1680727" y="4790991"/>
                <a:ext cx="2427111" cy="1715912"/>
              </a:xfrm>
              <a:prstGeom prst="ellipse">
                <a:avLst/>
              </a:prstGeom>
              <a:solidFill>
                <a:srgbClr val="6DB8DC"/>
              </a:solidFill>
              <a:ln w="66675">
                <a:solidFill>
                  <a:srgbClr val="002060">
                    <a:alpha val="50000"/>
                  </a:srgbClr>
                </a:solidFill>
              </a:ln>
              <a:effectLst>
                <a:glow rad="76200">
                  <a:schemeClr val="bg1">
                    <a:alpha val="71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Где живет?</a:t>
                </a: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27E55032-1FF9-4408-A75B-8A4F2605C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22" y="5091474"/>
                <a:ext cx="959929" cy="959929"/>
              </a:xfrm>
              <a:prstGeom prst="rect">
                <a:avLst/>
              </a:prstGeom>
            </p:spPr>
          </p:pic>
        </p:grpSp>
        <p:pic>
          <p:nvPicPr>
            <p:cNvPr id="1032" name="Picture 8" descr="Picture background">
              <a:extLst>
                <a:ext uri="{FF2B5EF4-FFF2-40B4-BE49-F238E27FC236}">
                  <a16:creationId xmlns:a16="http://schemas.microsoft.com/office/drawing/2014/main" id="{A7B4C63C-6AD3-4D0F-9F21-72237AC24A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36" b="91346" l="8000" r="90000">
                          <a14:foregroundMark x1="25111" y1="85897" x2="25111" y2="85897"/>
                          <a14:foregroundMark x1="30222" y1="86538" x2="30222" y2="86538"/>
                          <a14:foregroundMark x1="34222" y1="83974" x2="34222" y2="83974"/>
                          <a14:foregroundMark x1="42111" y1="86538" x2="42111" y2="86538"/>
                          <a14:foregroundMark x1="47556" y1="85256" x2="47556" y2="85256"/>
                          <a14:foregroundMark x1="13333" y1="87500" x2="13333" y2="87500"/>
                          <a14:foregroundMark x1="19444" y1="85256" x2="19444" y2="85256"/>
                          <a14:foregroundMark x1="23667" y1="91346" x2="23667" y2="91346"/>
                          <a14:foregroundMark x1="31000" y1="87500" x2="31000" y2="87500"/>
                          <a14:foregroundMark x1="33556" y1="89744" x2="33556" y2="89744"/>
                          <a14:foregroundMark x1="12556" y1="91346" x2="12556" y2="91346"/>
                          <a14:backgroundMark x1="53778" y1="70192" x2="53778" y2="70192"/>
                          <a14:backgroundMark x1="7444" y1="56090" x2="6667" y2="72756"/>
                          <a14:backgroundMark x1="6667" y1="72756" x2="7333" y2="8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6" t="8289" r="36685" b="4318"/>
            <a:stretch/>
          </p:blipFill>
          <p:spPr bwMode="auto">
            <a:xfrm>
              <a:off x="5895527" y="5439478"/>
              <a:ext cx="1459183" cy="77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9B832F7-83B4-4E4D-87DB-D8244CF6DA65}"/>
              </a:ext>
            </a:extLst>
          </p:cNvPr>
          <p:cNvGrpSpPr/>
          <p:nvPr/>
        </p:nvGrpSpPr>
        <p:grpSpPr>
          <a:xfrm>
            <a:off x="9659860" y="1296119"/>
            <a:ext cx="2427111" cy="1715912"/>
            <a:chOff x="2994586" y="231384"/>
            <a:chExt cx="2427111" cy="1715912"/>
          </a:xfrm>
        </p:grpSpPr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BA329953-C4F0-4D20-BB29-7BD6459EC3C6}"/>
                </a:ext>
              </a:extLst>
            </p:cNvPr>
            <p:cNvSpPr/>
            <p:nvPr/>
          </p:nvSpPr>
          <p:spPr>
            <a:xfrm>
              <a:off x="2994586" y="231384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Цвет?</a:t>
              </a:r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8E31FC86-650D-49EA-ACF6-1D3F50817244}"/>
                </a:ext>
              </a:extLst>
            </p:cNvPr>
            <p:cNvSpPr/>
            <p:nvPr/>
          </p:nvSpPr>
          <p:spPr>
            <a:xfrm>
              <a:off x="3334590" y="789539"/>
              <a:ext cx="599602" cy="599602"/>
            </a:xfrm>
            <a:prstGeom prst="ellipse">
              <a:avLst/>
            </a:prstGeom>
            <a:solidFill>
              <a:srgbClr val="FF7300"/>
            </a:solidFill>
            <a:ln>
              <a:solidFill>
                <a:srgbClr val="FF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FD8F72C0-79FA-4705-8B45-BF769A801559}"/>
                </a:ext>
              </a:extLst>
            </p:cNvPr>
            <p:cNvSpPr/>
            <p:nvPr/>
          </p:nvSpPr>
          <p:spPr>
            <a:xfrm>
              <a:off x="3908340" y="303449"/>
              <a:ext cx="599602" cy="599602"/>
            </a:xfrm>
            <a:prstGeom prst="ellipse">
              <a:avLst/>
            </a:prstGeom>
            <a:solidFill>
              <a:srgbClr val="7C4530"/>
            </a:solidFill>
            <a:ln>
              <a:solidFill>
                <a:srgbClr val="7C4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E39AD2FF-7B5E-46E5-B10A-482239761053}"/>
                </a:ext>
              </a:extLst>
            </p:cNvPr>
            <p:cNvSpPr/>
            <p:nvPr/>
          </p:nvSpPr>
          <p:spPr>
            <a:xfrm>
              <a:off x="4507942" y="786290"/>
              <a:ext cx="599602" cy="59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F6C82AF1-DB37-4021-A627-80013C26844A}"/>
              </a:ext>
            </a:extLst>
          </p:cNvPr>
          <p:cNvGrpSpPr/>
          <p:nvPr/>
        </p:nvGrpSpPr>
        <p:grpSpPr>
          <a:xfrm>
            <a:off x="2984384" y="243734"/>
            <a:ext cx="2427111" cy="1715912"/>
            <a:chOff x="6506764" y="206875"/>
            <a:chExt cx="2427111" cy="1715912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4FF002D4-0958-4667-AE89-431A9A449FF9}"/>
                </a:ext>
              </a:extLst>
            </p:cNvPr>
            <p:cNvSpPr/>
            <p:nvPr/>
          </p:nvSpPr>
          <p:spPr>
            <a:xfrm>
              <a:off x="6506764" y="206875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Части тела</a:t>
              </a:r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2A3C6D5-4560-4938-9208-3142B7142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6" b="78949"/>
            <a:stretch/>
          </p:blipFill>
          <p:spPr>
            <a:xfrm>
              <a:off x="8244073" y="534772"/>
              <a:ext cx="489062" cy="854369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D6C3CA0C-B998-415D-83DB-80A809412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01347" y="365125"/>
              <a:ext cx="476316" cy="743054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57E6375A-74AE-4F5A-A57A-25B9EA032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38" b="89868" l="9906" r="93042">
                          <a14:foregroundMark x1="88443" y1="23201" x2="94575" y2="37885"/>
                          <a14:foregroundMark x1="94575" y1="37885" x2="95165" y2="72540"/>
                          <a14:foregroundMark x1="95165" y1="72540" x2="90566" y2="87372"/>
                          <a14:foregroundMark x1="90566" y1="87372" x2="90845" y2="80120"/>
                          <a14:foregroundMark x1="87772" y1="53365" x2="85259" y2="46990"/>
                          <a14:foregroundMark x1="93527" y1="66369" x2="94575" y2="76358"/>
                          <a14:foregroundMark x1="93414" y1="65295" x2="93513" y2="66242"/>
                          <a14:foregroundMark x1="91863" y1="50514" x2="93412" y2="65276"/>
                          <a14:foregroundMark x1="94575" y1="76358" x2="93042" y2="84435"/>
                          <a14:foregroundMark x1="93042" y1="84435" x2="91038" y2="88253"/>
                          <a14:backgroundMark x1="94457" y1="32192" x2="96816" y2="36123"/>
                          <a14:backgroundMark x1="93783" y1="84648" x2="93750" y2="85169"/>
                          <a14:backgroundMark x1="96816" y1="36123" x2="96608" y2="39444"/>
                          <a14:backgroundMark x1="90928" y1="79271" x2="90448" y2="78267"/>
                          <a14:backgroundMark x1="90448" y1="78267" x2="92009" y2="71177"/>
                          <a14:backgroundMark x1="90775" y1="59422" x2="86557" y2="49192"/>
                          <a14:backgroundMark x1="86910" y1="60646" x2="84788" y2="53304"/>
                          <a14:backgroundMark x1="84788" y1="53304" x2="89387" y2="58590"/>
                          <a14:backgroundMark x1="89387" y1="58590" x2="91509" y2="66079"/>
                          <a14:backgroundMark x1="91509" y1="66079" x2="90212" y2="80029"/>
                        </a14:backgroundRemoval>
                      </a14:imgEffect>
                    </a14:imgLayer>
                  </a14:imgProps>
                </a:ext>
              </a:extLst>
            </a:blip>
            <a:srcRect l="76409" t="66852" b="9252"/>
            <a:stretch/>
          </p:blipFill>
          <p:spPr>
            <a:xfrm>
              <a:off x="6684167" y="711505"/>
              <a:ext cx="1076758" cy="875888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0C87F35-B483-433C-8303-1778192E63B0}"/>
              </a:ext>
            </a:extLst>
          </p:cNvPr>
          <p:cNvGrpSpPr/>
          <p:nvPr/>
        </p:nvGrpSpPr>
        <p:grpSpPr>
          <a:xfrm>
            <a:off x="6528282" y="206875"/>
            <a:ext cx="2427111" cy="1715912"/>
            <a:chOff x="9661646" y="1286382"/>
            <a:chExt cx="2427111" cy="1715912"/>
          </a:xfrm>
        </p:grpSpPr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15409D53-4939-42FB-9349-27DD92662497}"/>
                </a:ext>
              </a:extLst>
            </p:cNvPr>
            <p:cNvSpPr/>
            <p:nvPr/>
          </p:nvSpPr>
          <p:spPr>
            <a:xfrm>
              <a:off x="9661646" y="1286382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покрыто</a:t>
              </a:r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DE9F10F-653B-47CB-ACF0-C8664F33A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204542" y="1404073"/>
              <a:ext cx="668874" cy="1137087"/>
            </a:xfrm>
            <a:prstGeom prst="roundRect">
              <a:avLst>
                <a:gd name="adj" fmla="val 28128"/>
              </a:avLst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8AFDECC5-FBF7-44EF-BA46-5639A8197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939759" y="1404073"/>
              <a:ext cx="644856" cy="1155875"/>
            </a:xfrm>
            <a:prstGeom prst="roundRect">
              <a:avLst>
                <a:gd name="adj" fmla="val 26869"/>
              </a:avLst>
            </a:prstGeom>
          </p:spPr>
        </p:pic>
      </p:grpSp>
      <p:pic>
        <p:nvPicPr>
          <p:cNvPr id="90" name="Рисунок 89" descr="Дом">
            <a:hlinkClick r:id="rId19" action="ppaction://hlinksldjump"/>
            <a:extLst>
              <a:ext uri="{FF2B5EF4-FFF2-40B4-BE49-F238E27FC236}">
                <a16:creationId xmlns:a16="http://schemas.microsoft.com/office/drawing/2014/main" id="{34D27014-7721-48C9-8B0D-2A5E76DF0B7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49808" y="4954133"/>
            <a:ext cx="914400" cy="914400"/>
          </a:xfrm>
          <a:prstGeom prst="rect">
            <a:avLst/>
          </a:prstGeom>
        </p:spPr>
      </p:pic>
      <p:sp>
        <p:nvSpPr>
          <p:cNvPr id="91" name="Пятиугольник 13">
            <a:hlinkClick r:id="rId22" action="ppaction://hlinksldjump"/>
            <a:extLst>
              <a:ext uri="{FF2B5EF4-FFF2-40B4-BE49-F238E27FC236}">
                <a16:creationId xmlns:a16="http://schemas.microsoft.com/office/drawing/2014/main" id="{87B6C9C2-9983-43DA-A61D-5B2C5104B7D0}"/>
              </a:ext>
            </a:extLst>
          </p:cNvPr>
          <p:cNvSpPr/>
          <p:nvPr/>
        </p:nvSpPr>
        <p:spPr>
          <a:xfrm>
            <a:off x="10663673" y="5992650"/>
            <a:ext cx="1477506" cy="836795"/>
          </a:xfrm>
          <a:prstGeom prst="flowChartAlternateProcess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ВЕРНУТЬСЯ  К ЗАДАНИЮ</a:t>
            </a:r>
          </a:p>
        </p:txBody>
      </p:sp>
    </p:spTree>
    <p:extLst>
      <p:ext uri="{BB962C8B-B14F-4D97-AF65-F5344CB8AC3E}">
        <p14:creationId xmlns:p14="http://schemas.microsoft.com/office/powerpoint/2010/main" val="320737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E8506-E446-4D6E-BDB7-C591634B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77E53-C5E3-4EF5-97BB-10162397C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5DA2207-D0A3-4F97-8D30-9A2762F2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-87838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AF066-6F76-4401-A720-1A281F753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8179" y="1567154"/>
            <a:ext cx="4720921" cy="348449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F383CBA-41FA-4D6D-8949-205227C9B53E}"/>
              </a:ext>
            </a:extLst>
          </p:cNvPr>
          <p:cNvSpPr/>
          <p:nvPr/>
        </p:nvSpPr>
        <p:spPr>
          <a:xfrm>
            <a:off x="122213" y="1286382"/>
            <a:ext cx="2427111" cy="1715912"/>
          </a:xfrm>
          <a:prstGeom prst="ellipse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Кто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2FF65F-2FF1-4D66-B573-D043B3142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9" y="1482568"/>
            <a:ext cx="747172" cy="1217731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46720672-ECCC-4269-9397-4CCE1077392E}"/>
              </a:ext>
            </a:extLst>
          </p:cNvPr>
          <p:cNvGrpSpPr/>
          <p:nvPr/>
        </p:nvGrpSpPr>
        <p:grpSpPr>
          <a:xfrm>
            <a:off x="8343756" y="4638591"/>
            <a:ext cx="2427111" cy="1715912"/>
            <a:chOff x="8343756" y="4638591"/>
            <a:chExt cx="2427111" cy="1715912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E91D55FF-9627-42A8-8572-70E32C401821}"/>
                </a:ext>
              </a:extLst>
            </p:cNvPr>
            <p:cNvSpPr/>
            <p:nvPr/>
          </p:nvSpPr>
          <p:spPr>
            <a:xfrm>
              <a:off x="8343756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Детеныши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351FDD5-0D70-41C0-A5C6-2AAAA0DF4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58491" y="4668701"/>
              <a:ext cx="1940478" cy="143225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E168579-13D7-4668-8784-BA939729B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36326" y="5143594"/>
              <a:ext cx="1302653" cy="96148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CF17B5C-410F-4A5B-B75B-92603C2DF5E6}"/>
              </a:ext>
            </a:extLst>
          </p:cNvPr>
          <p:cNvGrpSpPr/>
          <p:nvPr/>
        </p:nvGrpSpPr>
        <p:grpSpPr>
          <a:xfrm>
            <a:off x="1528327" y="4638591"/>
            <a:ext cx="2427111" cy="1715912"/>
            <a:chOff x="1528327" y="4638591"/>
            <a:chExt cx="2427111" cy="1715912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DC19D19-7576-4218-BCDA-D9F6E20A3576}"/>
                </a:ext>
              </a:extLst>
            </p:cNvPr>
            <p:cNvSpPr/>
            <p:nvPr/>
          </p:nvSpPr>
          <p:spPr>
            <a:xfrm>
              <a:off x="1528327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питается?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E5546A65-8B57-4C7E-9910-4B5A9D40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5608" y="4881091"/>
              <a:ext cx="617775" cy="1031747"/>
            </a:xfrm>
            <a:prstGeom prst="roundRect">
              <a:avLst>
                <a:gd name="adj" fmla="val 40298"/>
              </a:avLst>
            </a:prstGeom>
          </p:spPr>
        </p:pic>
        <p:pic>
          <p:nvPicPr>
            <p:cNvPr id="1026" name="Picture 2" descr="Picture background">
              <a:extLst>
                <a:ext uri="{FF2B5EF4-FFF2-40B4-BE49-F238E27FC236}">
                  <a16:creationId xmlns:a16="http://schemas.microsoft.com/office/drawing/2014/main" id="{7167FACE-DEF6-47BC-9530-6CFDE591CB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" t="6323" r="3479" b="7342"/>
            <a:stretch/>
          </p:blipFill>
          <p:spPr bwMode="auto">
            <a:xfrm rot="21285654">
              <a:off x="2473527" y="4755365"/>
              <a:ext cx="1170774" cy="78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386CD22A-C61B-428B-8527-FE9CD85118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800" r="90000">
                          <a14:foregroundMark x1="16300" y1="46125" x2="8800" y2="56750"/>
                          <a14:foregroundMark x1="8800" y1="56750" x2="12000" y2="62875"/>
                          <a14:foregroundMark x1="12000" y1="62875" x2="13400" y2="63000"/>
                          <a14:foregroundMark x1="5800" y1="59750" x2="5800" y2="59750"/>
                          <a14:backgroundMark x1="79500" y1="34125" x2="94900" y2="47125"/>
                          <a14:backgroundMark x1="94900" y1="47125" x2="95500" y2="48375"/>
                          <a14:backgroundMark x1="83500" y1="46750" x2="86800" y2="57375"/>
                          <a14:backgroundMark x1="88100" y1="60875" x2="88100" y2="60875"/>
                          <a14:backgroundMark x1="89200" y1="62375" x2="88400" y2="61000"/>
                          <a14:backgroundMark x1="74200" y1="34625" x2="72400" y2="33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" t="8553" r="9180" b="9931"/>
            <a:stretch/>
          </p:blipFill>
          <p:spPr bwMode="auto">
            <a:xfrm flipH="1">
              <a:off x="2788915" y="5439478"/>
              <a:ext cx="695029" cy="52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947517E-F5EB-4DCE-8176-63EB955A7072}"/>
              </a:ext>
            </a:extLst>
          </p:cNvPr>
          <p:cNvGrpSpPr/>
          <p:nvPr/>
        </p:nvGrpSpPr>
        <p:grpSpPr>
          <a:xfrm>
            <a:off x="4927599" y="5024907"/>
            <a:ext cx="2427111" cy="1715912"/>
            <a:chOff x="4927599" y="5024907"/>
            <a:chExt cx="2427111" cy="171591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B06732E-C4D5-4646-91A7-CA58EC2D9C76}"/>
                </a:ext>
              </a:extLst>
            </p:cNvPr>
            <p:cNvGrpSpPr/>
            <p:nvPr/>
          </p:nvGrpSpPr>
          <p:grpSpPr>
            <a:xfrm>
              <a:off x="4927599" y="5024907"/>
              <a:ext cx="2427111" cy="1715912"/>
              <a:chOff x="1680727" y="4790991"/>
              <a:chExt cx="2427111" cy="171591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67F9F592-7949-4238-97F9-D897F006E77D}"/>
                  </a:ext>
                </a:extLst>
              </p:cNvPr>
              <p:cNvSpPr/>
              <p:nvPr/>
            </p:nvSpPr>
            <p:spPr>
              <a:xfrm>
                <a:off x="1680727" y="4790991"/>
                <a:ext cx="2427111" cy="1715912"/>
              </a:xfrm>
              <a:prstGeom prst="ellipse">
                <a:avLst/>
              </a:prstGeom>
              <a:solidFill>
                <a:srgbClr val="6DB8DC"/>
              </a:solidFill>
              <a:ln w="66675">
                <a:solidFill>
                  <a:srgbClr val="002060">
                    <a:alpha val="50000"/>
                  </a:srgbClr>
                </a:solidFill>
              </a:ln>
              <a:effectLst>
                <a:glow rad="76200">
                  <a:schemeClr val="bg1">
                    <a:alpha val="71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Где живет?</a:t>
                </a: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27E55032-1FF9-4408-A75B-8A4F2605C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22" y="5091474"/>
                <a:ext cx="959929" cy="959929"/>
              </a:xfrm>
              <a:prstGeom prst="rect">
                <a:avLst/>
              </a:prstGeom>
            </p:spPr>
          </p:pic>
        </p:grpSp>
        <p:pic>
          <p:nvPicPr>
            <p:cNvPr id="1032" name="Picture 8" descr="Picture background">
              <a:extLst>
                <a:ext uri="{FF2B5EF4-FFF2-40B4-BE49-F238E27FC236}">
                  <a16:creationId xmlns:a16="http://schemas.microsoft.com/office/drawing/2014/main" id="{A7B4C63C-6AD3-4D0F-9F21-72237AC24A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36" b="91346" l="8000" r="90000">
                          <a14:foregroundMark x1="25111" y1="85897" x2="25111" y2="85897"/>
                          <a14:foregroundMark x1="30222" y1="86538" x2="30222" y2="86538"/>
                          <a14:foregroundMark x1="34222" y1="83974" x2="34222" y2="83974"/>
                          <a14:foregroundMark x1="42111" y1="86538" x2="42111" y2="86538"/>
                          <a14:foregroundMark x1="47556" y1="85256" x2="47556" y2="85256"/>
                          <a14:foregroundMark x1="13333" y1="87500" x2="13333" y2="87500"/>
                          <a14:foregroundMark x1="19444" y1="85256" x2="19444" y2="85256"/>
                          <a14:foregroundMark x1="23667" y1="91346" x2="23667" y2="91346"/>
                          <a14:foregroundMark x1="31000" y1="87500" x2="31000" y2="87500"/>
                          <a14:foregroundMark x1="33556" y1="89744" x2="33556" y2="89744"/>
                          <a14:foregroundMark x1="12556" y1="91346" x2="12556" y2="91346"/>
                          <a14:backgroundMark x1="53778" y1="70192" x2="53778" y2="70192"/>
                          <a14:backgroundMark x1="7444" y1="56090" x2="6667" y2="72756"/>
                          <a14:backgroundMark x1="6667" y1="72756" x2="7333" y2="8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6" t="8289" r="36685" b="4318"/>
            <a:stretch/>
          </p:blipFill>
          <p:spPr bwMode="auto">
            <a:xfrm>
              <a:off x="5895527" y="5439478"/>
              <a:ext cx="1459183" cy="77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9DA7ADE0-1864-4CBA-B867-DC28532E8C9D}"/>
              </a:ext>
            </a:extLst>
          </p:cNvPr>
          <p:cNvGrpSpPr/>
          <p:nvPr/>
        </p:nvGrpSpPr>
        <p:grpSpPr>
          <a:xfrm>
            <a:off x="9659860" y="1296119"/>
            <a:ext cx="2427111" cy="1715912"/>
            <a:chOff x="2994586" y="231384"/>
            <a:chExt cx="2427111" cy="1715912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A9ECFC4D-A623-461C-9B6D-0563973A430C}"/>
                </a:ext>
              </a:extLst>
            </p:cNvPr>
            <p:cNvSpPr/>
            <p:nvPr/>
          </p:nvSpPr>
          <p:spPr>
            <a:xfrm>
              <a:off x="2994586" y="231384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Цвет?</a:t>
              </a:r>
            </a:p>
          </p:txBody>
        </p:sp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8ADCFC5A-BF6A-499F-B09D-3C9926A5C768}"/>
                </a:ext>
              </a:extLst>
            </p:cNvPr>
            <p:cNvSpPr/>
            <p:nvPr/>
          </p:nvSpPr>
          <p:spPr>
            <a:xfrm>
              <a:off x="3334590" y="789539"/>
              <a:ext cx="599602" cy="599602"/>
            </a:xfrm>
            <a:prstGeom prst="ellipse">
              <a:avLst/>
            </a:prstGeom>
            <a:solidFill>
              <a:srgbClr val="FF7300"/>
            </a:solidFill>
            <a:ln>
              <a:solidFill>
                <a:srgbClr val="FF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BF9E5B9A-A20E-4FDF-A3E0-5BAAB50A9F77}"/>
                </a:ext>
              </a:extLst>
            </p:cNvPr>
            <p:cNvSpPr/>
            <p:nvPr/>
          </p:nvSpPr>
          <p:spPr>
            <a:xfrm>
              <a:off x="3908340" y="303449"/>
              <a:ext cx="599602" cy="599602"/>
            </a:xfrm>
            <a:prstGeom prst="ellipse">
              <a:avLst/>
            </a:prstGeom>
            <a:solidFill>
              <a:srgbClr val="7C4530"/>
            </a:solidFill>
            <a:ln>
              <a:solidFill>
                <a:srgbClr val="7C4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54028DC4-5ECC-40E4-8C3A-E7084611947B}"/>
                </a:ext>
              </a:extLst>
            </p:cNvPr>
            <p:cNvSpPr/>
            <p:nvPr/>
          </p:nvSpPr>
          <p:spPr>
            <a:xfrm>
              <a:off x="4507942" y="786290"/>
              <a:ext cx="599602" cy="59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087B12A-0A0E-4143-9C69-692A396A42A8}"/>
              </a:ext>
            </a:extLst>
          </p:cNvPr>
          <p:cNvGrpSpPr/>
          <p:nvPr/>
        </p:nvGrpSpPr>
        <p:grpSpPr>
          <a:xfrm>
            <a:off x="2984384" y="243734"/>
            <a:ext cx="2427111" cy="1715912"/>
            <a:chOff x="6506764" y="206875"/>
            <a:chExt cx="2427111" cy="1715912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235DDB84-0A06-4F1C-92D9-F646EC81FECC}"/>
                </a:ext>
              </a:extLst>
            </p:cNvPr>
            <p:cNvSpPr/>
            <p:nvPr/>
          </p:nvSpPr>
          <p:spPr>
            <a:xfrm>
              <a:off x="6506764" y="206875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Части тела</a:t>
              </a:r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BC4AFC65-4BAF-4720-BB79-42B06337E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6" b="78949"/>
            <a:stretch/>
          </p:blipFill>
          <p:spPr>
            <a:xfrm>
              <a:off x="8244073" y="534772"/>
              <a:ext cx="489062" cy="854369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7406D797-9B71-4314-B7D3-61B86754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01347" y="365125"/>
              <a:ext cx="476316" cy="743054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3B93DC0-B281-462B-B431-AA6A303A8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38" b="89868" l="9906" r="93042">
                          <a14:foregroundMark x1="88443" y1="23201" x2="94575" y2="37885"/>
                          <a14:foregroundMark x1="94575" y1="37885" x2="95165" y2="72540"/>
                          <a14:foregroundMark x1="95165" y1="72540" x2="90566" y2="87372"/>
                          <a14:foregroundMark x1="90566" y1="87372" x2="90845" y2="80120"/>
                          <a14:foregroundMark x1="87772" y1="53365" x2="85259" y2="46990"/>
                          <a14:foregroundMark x1="93527" y1="66369" x2="94575" y2="76358"/>
                          <a14:foregroundMark x1="93414" y1="65295" x2="93513" y2="66242"/>
                          <a14:foregroundMark x1="91863" y1="50514" x2="93412" y2="65276"/>
                          <a14:foregroundMark x1="94575" y1="76358" x2="93042" y2="84435"/>
                          <a14:foregroundMark x1="93042" y1="84435" x2="91038" y2="88253"/>
                          <a14:backgroundMark x1="94457" y1="32192" x2="96816" y2="36123"/>
                          <a14:backgroundMark x1="93783" y1="84648" x2="93750" y2="85169"/>
                          <a14:backgroundMark x1="96816" y1="36123" x2="96608" y2="39444"/>
                          <a14:backgroundMark x1="90928" y1="79271" x2="90448" y2="78267"/>
                          <a14:backgroundMark x1="90448" y1="78267" x2="92009" y2="71177"/>
                          <a14:backgroundMark x1="90775" y1="59422" x2="86557" y2="49192"/>
                          <a14:backgroundMark x1="86910" y1="60646" x2="84788" y2="53304"/>
                          <a14:backgroundMark x1="84788" y1="53304" x2="89387" y2="58590"/>
                          <a14:backgroundMark x1="89387" y1="58590" x2="91509" y2="66079"/>
                          <a14:backgroundMark x1="91509" y1="66079" x2="90212" y2="80029"/>
                        </a14:backgroundRemoval>
                      </a14:imgEffect>
                    </a14:imgLayer>
                  </a14:imgProps>
                </a:ext>
              </a:extLst>
            </a:blip>
            <a:srcRect l="76409" t="66852" b="9252"/>
            <a:stretch/>
          </p:blipFill>
          <p:spPr>
            <a:xfrm>
              <a:off x="6684167" y="711505"/>
              <a:ext cx="1076758" cy="875888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7088817E-D738-4A81-96ED-4FBBB3B443D0}"/>
              </a:ext>
            </a:extLst>
          </p:cNvPr>
          <p:cNvGrpSpPr/>
          <p:nvPr/>
        </p:nvGrpSpPr>
        <p:grpSpPr>
          <a:xfrm>
            <a:off x="6528282" y="206875"/>
            <a:ext cx="2427111" cy="1715912"/>
            <a:chOff x="9661646" y="1286382"/>
            <a:chExt cx="2427111" cy="1715912"/>
          </a:xfrm>
        </p:grpSpPr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3712C5F0-070B-4377-AF85-99581A881FD1}"/>
                </a:ext>
              </a:extLst>
            </p:cNvPr>
            <p:cNvSpPr/>
            <p:nvPr/>
          </p:nvSpPr>
          <p:spPr>
            <a:xfrm>
              <a:off x="9661646" y="1286382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покрыто</a:t>
              </a:r>
            </a:p>
          </p:txBody>
        </p:sp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05C03F32-9992-49A3-8BAD-EE5A9D859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204542" y="1404073"/>
              <a:ext cx="668874" cy="1137087"/>
            </a:xfrm>
            <a:prstGeom prst="roundRect">
              <a:avLst>
                <a:gd name="adj" fmla="val 28128"/>
              </a:avLst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0B9D10D-F47C-4702-B660-EDADB501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939759" y="1404073"/>
              <a:ext cx="644856" cy="1155875"/>
            </a:xfrm>
            <a:prstGeom prst="roundRect">
              <a:avLst>
                <a:gd name="adj" fmla="val 26869"/>
              </a:avLst>
            </a:prstGeom>
          </p:spPr>
        </p:pic>
      </p:grpSp>
      <p:pic>
        <p:nvPicPr>
          <p:cNvPr id="99" name="Рисунок 98" descr="Дом">
            <a:hlinkClick r:id="rId19" action="ppaction://hlinksldjump"/>
            <a:extLst>
              <a:ext uri="{FF2B5EF4-FFF2-40B4-BE49-F238E27FC236}">
                <a16:creationId xmlns:a16="http://schemas.microsoft.com/office/drawing/2014/main" id="{D7348AF5-C3B5-4423-8005-32B23E9EB95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49808" y="4954133"/>
            <a:ext cx="914400" cy="914400"/>
          </a:xfrm>
          <a:prstGeom prst="rect">
            <a:avLst/>
          </a:prstGeom>
        </p:spPr>
      </p:pic>
      <p:sp>
        <p:nvSpPr>
          <p:cNvPr id="100" name="Пятиугольник 13">
            <a:hlinkClick r:id="rId22" action="ppaction://hlinksldjump"/>
            <a:extLst>
              <a:ext uri="{FF2B5EF4-FFF2-40B4-BE49-F238E27FC236}">
                <a16:creationId xmlns:a16="http://schemas.microsoft.com/office/drawing/2014/main" id="{0A91F695-20B3-4409-8D2C-D412483828B8}"/>
              </a:ext>
            </a:extLst>
          </p:cNvPr>
          <p:cNvSpPr/>
          <p:nvPr/>
        </p:nvSpPr>
        <p:spPr>
          <a:xfrm>
            <a:off x="10663673" y="5992650"/>
            <a:ext cx="1477506" cy="836795"/>
          </a:xfrm>
          <a:prstGeom prst="flowChartAlternateProcess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ВЕРНУТЬСЯ  К ЗАДАНИЮ</a:t>
            </a:r>
          </a:p>
        </p:txBody>
      </p:sp>
    </p:spTree>
    <p:extLst>
      <p:ext uri="{BB962C8B-B14F-4D97-AF65-F5344CB8AC3E}">
        <p14:creationId xmlns:p14="http://schemas.microsoft.com/office/powerpoint/2010/main" val="53648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E8506-E446-4D6E-BDB7-C591634B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77E53-C5E3-4EF5-97BB-10162397C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5DA2207-D0A3-4F97-8D30-9A2762F2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-87838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AF066-6F76-4401-A720-1A281F753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384365" y="1705636"/>
            <a:ext cx="3423269" cy="3536508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F383CBA-41FA-4D6D-8949-205227C9B53E}"/>
              </a:ext>
            </a:extLst>
          </p:cNvPr>
          <p:cNvSpPr/>
          <p:nvPr/>
        </p:nvSpPr>
        <p:spPr>
          <a:xfrm>
            <a:off x="122213" y="1286382"/>
            <a:ext cx="2427111" cy="1715912"/>
          </a:xfrm>
          <a:prstGeom prst="ellipse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Кто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2FF65F-2FF1-4D66-B573-D043B3142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9" y="1482568"/>
            <a:ext cx="747172" cy="1217731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46720672-ECCC-4269-9397-4CCE1077392E}"/>
              </a:ext>
            </a:extLst>
          </p:cNvPr>
          <p:cNvGrpSpPr/>
          <p:nvPr/>
        </p:nvGrpSpPr>
        <p:grpSpPr>
          <a:xfrm>
            <a:off x="8343756" y="4638591"/>
            <a:ext cx="2427111" cy="1715912"/>
            <a:chOff x="8343756" y="4638591"/>
            <a:chExt cx="2427111" cy="1715912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E91D55FF-9627-42A8-8572-70E32C401821}"/>
                </a:ext>
              </a:extLst>
            </p:cNvPr>
            <p:cNvSpPr/>
            <p:nvPr/>
          </p:nvSpPr>
          <p:spPr>
            <a:xfrm>
              <a:off x="8343756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Детеныши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351FDD5-0D70-41C0-A5C6-2AAAA0DF4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22687" y="4656173"/>
              <a:ext cx="1412086" cy="1457313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E168579-13D7-4668-8784-BA939729B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13682" y="5135184"/>
              <a:ext cx="947941" cy="97830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CF17B5C-410F-4A5B-B75B-92603C2DF5E6}"/>
              </a:ext>
            </a:extLst>
          </p:cNvPr>
          <p:cNvGrpSpPr/>
          <p:nvPr/>
        </p:nvGrpSpPr>
        <p:grpSpPr>
          <a:xfrm>
            <a:off x="1528327" y="4638591"/>
            <a:ext cx="2427111" cy="1715912"/>
            <a:chOff x="1528327" y="4638591"/>
            <a:chExt cx="2427111" cy="1715912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DC19D19-7576-4218-BCDA-D9F6E20A3576}"/>
                </a:ext>
              </a:extLst>
            </p:cNvPr>
            <p:cNvSpPr/>
            <p:nvPr/>
          </p:nvSpPr>
          <p:spPr>
            <a:xfrm>
              <a:off x="1528327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питается?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E5546A65-8B57-4C7E-9910-4B5A9D40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5608" y="4881091"/>
              <a:ext cx="617775" cy="1031747"/>
            </a:xfrm>
            <a:prstGeom prst="roundRect">
              <a:avLst>
                <a:gd name="adj" fmla="val 40298"/>
              </a:avLst>
            </a:prstGeom>
          </p:spPr>
        </p:pic>
        <p:pic>
          <p:nvPicPr>
            <p:cNvPr id="1026" name="Picture 2" descr="Picture background">
              <a:extLst>
                <a:ext uri="{FF2B5EF4-FFF2-40B4-BE49-F238E27FC236}">
                  <a16:creationId xmlns:a16="http://schemas.microsoft.com/office/drawing/2014/main" id="{7167FACE-DEF6-47BC-9530-6CFDE591CB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" t="6323" r="3479" b="7342"/>
            <a:stretch/>
          </p:blipFill>
          <p:spPr bwMode="auto">
            <a:xfrm rot="21285654">
              <a:off x="2473527" y="4755365"/>
              <a:ext cx="1170774" cy="78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386CD22A-C61B-428B-8527-FE9CD85118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800" r="90000">
                          <a14:foregroundMark x1="16300" y1="46125" x2="8800" y2="56750"/>
                          <a14:foregroundMark x1="8800" y1="56750" x2="12000" y2="62875"/>
                          <a14:foregroundMark x1="12000" y1="62875" x2="13400" y2="63000"/>
                          <a14:foregroundMark x1="5800" y1="59750" x2="5800" y2="59750"/>
                          <a14:backgroundMark x1="79500" y1="34125" x2="94900" y2="47125"/>
                          <a14:backgroundMark x1="94900" y1="47125" x2="95500" y2="48375"/>
                          <a14:backgroundMark x1="83500" y1="46750" x2="86800" y2="57375"/>
                          <a14:backgroundMark x1="88100" y1="60875" x2="88100" y2="60875"/>
                          <a14:backgroundMark x1="89200" y1="62375" x2="88400" y2="61000"/>
                          <a14:backgroundMark x1="74200" y1="34625" x2="72400" y2="33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" t="8553" r="9180" b="9931"/>
            <a:stretch/>
          </p:blipFill>
          <p:spPr bwMode="auto">
            <a:xfrm flipH="1">
              <a:off x="2788915" y="5439478"/>
              <a:ext cx="695029" cy="52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947517E-F5EB-4DCE-8176-63EB955A7072}"/>
              </a:ext>
            </a:extLst>
          </p:cNvPr>
          <p:cNvGrpSpPr/>
          <p:nvPr/>
        </p:nvGrpSpPr>
        <p:grpSpPr>
          <a:xfrm>
            <a:off x="4927599" y="5024907"/>
            <a:ext cx="2427111" cy="1715912"/>
            <a:chOff x="4927599" y="5024907"/>
            <a:chExt cx="2427111" cy="171591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B06732E-C4D5-4646-91A7-CA58EC2D9C76}"/>
                </a:ext>
              </a:extLst>
            </p:cNvPr>
            <p:cNvGrpSpPr/>
            <p:nvPr/>
          </p:nvGrpSpPr>
          <p:grpSpPr>
            <a:xfrm>
              <a:off x="4927599" y="5024907"/>
              <a:ext cx="2427111" cy="1715912"/>
              <a:chOff x="1680727" y="4790991"/>
              <a:chExt cx="2427111" cy="171591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67F9F592-7949-4238-97F9-D897F006E77D}"/>
                  </a:ext>
                </a:extLst>
              </p:cNvPr>
              <p:cNvSpPr/>
              <p:nvPr/>
            </p:nvSpPr>
            <p:spPr>
              <a:xfrm>
                <a:off x="1680727" y="4790991"/>
                <a:ext cx="2427111" cy="1715912"/>
              </a:xfrm>
              <a:prstGeom prst="ellipse">
                <a:avLst/>
              </a:prstGeom>
              <a:solidFill>
                <a:srgbClr val="6DB8DC"/>
              </a:solidFill>
              <a:ln w="66675">
                <a:solidFill>
                  <a:srgbClr val="002060">
                    <a:alpha val="50000"/>
                  </a:srgbClr>
                </a:solidFill>
              </a:ln>
              <a:effectLst>
                <a:glow rad="76200">
                  <a:schemeClr val="bg1">
                    <a:alpha val="71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Где живет?</a:t>
                </a: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27E55032-1FF9-4408-A75B-8A4F2605C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22" y="5091474"/>
                <a:ext cx="959929" cy="959929"/>
              </a:xfrm>
              <a:prstGeom prst="rect">
                <a:avLst/>
              </a:prstGeom>
            </p:spPr>
          </p:pic>
        </p:grpSp>
        <p:pic>
          <p:nvPicPr>
            <p:cNvPr id="1032" name="Picture 8" descr="Picture background">
              <a:extLst>
                <a:ext uri="{FF2B5EF4-FFF2-40B4-BE49-F238E27FC236}">
                  <a16:creationId xmlns:a16="http://schemas.microsoft.com/office/drawing/2014/main" id="{A7B4C63C-6AD3-4D0F-9F21-72237AC24A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36" b="91346" l="8000" r="90000">
                          <a14:foregroundMark x1="25111" y1="85897" x2="25111" y2="85897"/>
                          <a14:foregroundMark x1="30222" y1="86538" x2="30222" y2="86538"/>
                          <a14:foregroundMark x1="34222" y1="83974" x2="34222" y2="83974"/>
                          <a14:foregroundMark x1="42111" y1="86538" x2="42111" y2="86538"/>
                          <a14:foregroundMark x1="47556" y1="85256" x2="47556" y2="85256"/>
                          <a14:foregroundMark x1="13333" y1="87500" x2="13333" y2="87500"/>
                          <a14:foregroundMark x1="19444" y1="85256" x2="19444" y2="85256"/>
                          <a14:foregroundMark x1="23667" y1="91346" x2="23667" y2="91346"/>
                          <a14:foregroundMark x1="31000" y1="87500" x2="31000" y2="87500"/>
                          <a14:foregroundMark x1="33556" y1="89744" x2="33556" y2="89744"/>
                          <a14:foregroundMark x1="12556" y1="91346" x2="12556" y2="91346"/>
                          <a14:backgroundMark x1="53778" y1="70192" x2="53778" y2="70192"/>
                          <a14:backgroundMark x1="7444" y1="56090" x2="6667" y2="72756"/>
                          <a14:backgroundMark x1="6667" y1="72756" x2="7333" y2="8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6" t="8289" r="36685" b="4318"/>
            <a:stretch/>
          </p:blipFill>
          <p:spPr bwMode="auto">
            <a:xfrm>
              <a:off x="5895527" y="5439478"/>
              <a:ext cx="1459183" cy="77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E7167739-B761-4324-9239-9898F255FE4F}"/>
              </a:ext>
            </a:extLst>
          </p:cNvPr>
          <p:cNvGrpSpPr/>
          <p:nvPr/>
        </p:nvGrpSpPr>
        <p:grpSpPr>
          <a:xfrm>
            <a:off x="9659860" y="1296119"/>
            <a:ext cx="2427111" cy="1715912"/>
            <a:chOff x="2994586" y="231384"/>
            <a:chExt cx="2427111" cy="1715912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486A1A8E-2A73-4627-A424-67E8D006D134}"/>
                </a:ext>
              </a:extLst>
            </p:cNvPr>
            <p:cNvSpPr/>
            <p:nvPr/>
          </p:nvSpPr>
          <p:spPr>
            <a:xfrm>
              <a:off x="2994586" y="231384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Цвет?</a:t>
              </a:r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8EF0B872-C768-4498-BB50-8A69D21EDBF1}"/>
                </a:ext>
              </a:extLst>
            </p:cNvPr>
            <p:cNvSpPr/>
            <p:nvPr/>
          </p:nvSpPr>
          <p:spPr>
            <a:xfrm>
              <a:off x="3334590" y="789539"/>
              <a:ext cx="599602" cy="599602"/>
            </a:xfrm>
            <a:prstGeom prst="ellipse">
              <a:avLst/>
            </a:prstGeom>
            <a:solidFill>
              <a:srgbClr val="FF7300"/>
            </a:solidFill>
            <a:ln>
              <a:solidFill>
                <a:srgbClr val="FF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58E47B75-874F-4F3A-B013-7300D7FD3872}"/>
                </a:ext>
              </a:extLst>
            </p:cNvPr>
            <p:cNvSpPr/>
            <p:nvPr/>
          </p:nvSpPr>
          <p:spPr>
            <a:xfrm>
              <a:off x="3908340" y="303449"/>
              <a:ext cx="599602" cy="599602"/>
            </a:xfrm>
            <a:prstGeom prst="ellipse">
              <a:avLst/>
            </a:prstGeom>
            <a:solidFill>
              <a:srgbClr val="7C4530"/>
            </a:solidFill>
            <a:ln>
              <a:solidFill>
                <a:srgbClr val="7C4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F73CC3B8-421F-41D2-981D-E5CCE6DBB002}"/>
                </a:ext>
              </a:extLst>
            </p:cNvPr>
            <p:cNvSpPr/>
            <p:nvPr/>
          </p:nvSpPr>
          <p:spPr>
            <a:xfrm>
              <a:off x="4507942" y="786290"/>
              <a:ext cx="599602" cy="59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C62B2E3D-FD6B-4796-BED2-F40460DC62D5}"/>
              </a:ext>
            </a:extLst>
          </p:cNvPr>
          <p:cNvGrpSpPr/>
          <p:nvPr/>
        </p:nvGrpSpPr>
        <p:grpSpPr>
          <a:xfrm>
            <a:off x="2984384" y="243734"/>
            <a:ext cx="2427111" cy="1715912"/>
            <a:chOff x="6506764" y="206875"/>
            <a:chExt cx="2427111" cy="1715912"/>
          </a:xfrm>
        </p:grpSpPr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839B9E9A-A07D-493A-9642-1F792D950A49}"/>
                </a:ext>
              </a:extLst>
            </p:cNvPr>
            <p:cNvSpPr/>
            <p:nvPr/>
          </p:nvSpPr>
          <p:spPr>
            <a:xfrm>
              <a:off x="6506764" y="206875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Части тела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DED0D96-67E1-47AF-A493-697A18207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6" b="78949"/>
            <a:stretch/>
          </p:blipFill>
          <p:spPr>
            <a:xfrm>
              <a:off x="8244073" y="534772"/>
              <a:ext cx="489062" cy="854369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D60DAD46-F9A1-4C88-987E-582647FAB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701347" y="365125"/>
              <a:ext cx="476316" cy="743054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FBDE845F-FC5D-45BF-87BD-95BF6D995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38" b="89868" l="9906" r="93042">
                          <a14:foregroundMark x1="88443" y1="23201" x2="94575" y2="37885"/>
                          <a14:foregroundMark x1="94575" y1="37885" x2="95165" y2="72540"/>
                          <a14:foregroundMark x1="95165" y1="72540" x2="90566" y2="87372"/>
                          <a14:foregroundMark x1="90566" y1="87372" x2="90845" y2="80120"/>
                          <a14:foregroundMark x1="87772" y1="53365" x2="85259" y2="46990"/>
                          <a14:foregroundMark x1="93527" y1="66369" x2="94575" y2="76358"/>
                          <a14:foregroundMark x1="93414" y1="65295" x2="93513" y2="66242"/>
                          <a14:foregroundMark x1="91863" y1="50514" x2="93412" y2="65276"/>
                          <a14:foregroundMark x1="94575" y1="76358" x2="93042" y2="84435"/>
                          <a14:foregroundMark x1="93042" y1="84435" x2="91038" y2="88253"/>
                          <a14:backgroundMark x1="94457" y1="32192" x2="96816" y2="36123"/>
                          <a14:backgroundMark x1="93783" y1="84648" x2="93750" y2="85169"/>
                          <a14:backgroundMark x1="96816" y1="36123" x2="96608" y2="39444"/>
                          <a14:backgroundMark x1="90928" y1="79271" x2="90448" y2="78267"/>
                          <a14:backgroundMark x1="90448" y1="78267" x2="92009" y2="71177"/>
                          <a14:backgroundMark x1="90775" y1="59422" x2="86557" y2="49192"/>
                          <a14:backgroundMark x1="86910" y1="60646" x2="84788" y2="53304"/>
                          <a14:backgroundMark x1="84788" y1="53304" x2="89387" y2="58590"/>
                          <a14:backgroundMark x1="89387" y1="58590" x2="91509" y2="66079"/>
                          <a14:backgroundMark x1="91509" y1="66079" x2="90212" y2="80029"/>
                        </a14:backgroundRemoval>
                      </a14:imgEffect>
                    </a14:imgLayer>
                  </a14:imgProps>
                </a:ext>
              </a:extLst>
            </a:blip>
            <a:srcRect l="76409" t="66852" b="9252"/>
            <a:stretch/>
          </p:blipFill>
          <p:spPr>
            <a:xfrm>
              <a:off x="6684167" y="711505"/>
              <a:ext cx="1076758" cy="875888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2039FE68-FFFE-4DA4-9A07-7E7A35B70B61}"/>
              </a:ext>
            </a:extLst>
          </p:cNvPr>
          <p:cNvGrpSpPr/>
          <p:nvPr/>
        </p:nvGrpSpPr>
        <p:grpSpPr>
          <a:xfrm>
            <a:off x="6528282" y="206875"/>
            <a:ext cx="2427111" cy="1715912"/>
            <a:chOff x="9661646" y="1286382"/>
            <a:chExt cx="2427111" cy="1715912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7776E143-6CEA-4CAF-806E-AF8DDD894D12}"/>
                </a:ext>
              </a:extLst>
            </p:cNvPr>
            <p:cNvSpPr/>
            <p:nvPr/>
          </p:nvSpPr>
          <p:spPr>
            <a:xfrm>
              <a:off x="9661646" y="1286382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покрыто</a:t>
              </a:r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DBBB1677-DCD2-4601-BA31-757B57449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204542" y="1404073"/>
              <a:ext cx="668874" cy="1137087"/>
            </a:xfrm>
            <a:prstGeom prst="roundRect">
              <a:avLst>
                <a:gd name="adj" fmla="val 28128"/>
              </a:avLst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3F57B66F-F70D-48BE-8327-C2D6B1EA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939759" y="1404073"/>
              <a:ext cx="644856" cy="1155875"/>
            </a:xfrm>
            <a:prstGeom prst="roundRect">
              <a:avLst>
                <a:gd name="adj" fmla="val 26869"/>
              </a:avLst>
            </a:prstGeom>
          </p:spPr>
        </p:pic>
      </p:grpSp>
      <p:pic>
        <p:nvPicPr>
          <p:cNvPr id="91" name="Рисунок 90" descr="Дом">
            <a:hlinkClick r:id="rId20" action="ppaction://hlinksldjump"/>
            <a:extLst>
              <a:ext uri="{FF2B5EF4-FFF2-40B4-BE49-F238E27FC236}">
                <a16:creationId xmlns:a16="http://schemas.microsoft.com/office/drawing/2014/main" id="{69D7CFA9-8398-4EB0-8D48-46D6CEBAF2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49808" y="4954133"/>
            <a:ext cx="914400" cy="914400"/>
          </a:xfrm>
          <a:prstGeom prst="rect">
            <a:avLst/>
          </a:prstGeom>
        </p:spPr>
      </p:pic>
      <p:sp>
        <p:nvSpPr>
          <p:cNvPr id="92" name="Пятиугольник 13">
            <a:hlinkClick r:id="rId23" action="ppaction://hlinksldjump"/>
            <a:extLst>
              <a:ext uri="{FF2B5EF4-FFF2-40B4-BE49-F238E27FC236}">
                <a16:creationId xmlns:a16="http://schemas.microsoft.com/office/drawing/2014/main" id="{B160C668-BE74-48A7-9211-2300545690C8}"/>
              </a:ext>
            </a:extLst>
          </p:cNvPr>
          <p:cNvSpPr/>
          <p:nvPr/>
        </p:nvSpPr>
        <p:spPr>
          <a:xfrm>
            <a:off x="10663673" y="5992650"/>
            <a:ext cx="1477506" cy="836795"/>
          </a:xfrm>
          <a:prstGeom prst="flowChartAlternateProcess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ВЕРНУТЬСЯ  К ЗАДАНИЮ</a:t>
            </a:r>
          </a:p>
        </p:txBody>
      </p:sp>
    </p:spTree>
    <p:extLst>
      <p:ext uri="{BB962C8B-B14F-4D97-AF65-F5344CB8AC3E}">
        <p14:creationId xmlns:p14="http://schemas.microsoft.com/office/powerpoint/2010/main" val="128677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E8506-E446-4D6E-BDB7-C591634B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77E53-C5E3-4EF5-97BB-10162397C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5DA2207-D0A3-4F97-8D30-9A2762F2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-87838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AF066-6F76-4401-A720-1A281F753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5973" y="1829807"/>
            <a:ext cx="2413083" cy="3199282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F383CBA-41FA-4D6D-8949-205227C9B53E}"/>
              </a:ext>
            </a:extLst>
          </p:cNvPr>
          <p:cNvSpPr/>
          <p:nvPr/>
        </p:nvSpPr>
        <p:spPr>
          <a:xfrm>
            <a:off x="122213" y="1286382"/>
            <a:ext cx="2427111" cy="1715912"/>
          </a:xfrm>
          <a:prstGeom prst="ellipse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Кто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2FF65F-2FF1-4D66-B573-D043B3142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9" y="1482568"/>
            <a:ext cx="747172" cy="1217731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46720672-ECCC-4269-9397-4CCE1077392E}"/>
              </a:ext>
            </a:extLst>
          </p:cNvPr>
          <p:cNvGrpSpPr/>
          <p:nvPr/>
        </p:nvGrpSpPr>
        <p:grpSpPr>
          <a:xfrm>
            <a:off x="8343756" y="4638591"/>
            <a:ext cx="2427111" cy="1715912"/>
            <a:chOff x="8343756" y="4638591"/>
            <a:chExt cx="2427111" cy="1715912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E91D55FF-9627-42A8-8572-70E32C401821}"/>
                </a:ext>
              </a:extLst>
            </p:cNvPr>
            <p:cNvSpPr/>
            <p:nvPr/>
          </p:nvSpPr>
          <p:spPr>
            <a:xfrm>
              <a:off x="8343756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Детеныши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351FDD5-0D70-41C0-A5C6-2AAAA0DF4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7089" y="4656173"/>
              <a:ext cx="1099190" cy="1457313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E168579-13D7-4668-8784-BA939729B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2835" y="5135184"/>
              <a:ext cx="737892" cy="97830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CF17B5C-410F-4A5B-B75B-92603C2DF5E6}"/>
              </a:ext>
            </a:extLst>
          </p:cNvPr>
          <p:cNvGrpSpPr/>
          <p:nvPr/>
        </p:nvGrpSpPr>
        <p:grpSpPr>
          <a:xfrm>
            <a:off x="1528327" y="4638591"/>
            <a:ext cx="2427111" cy="1715912"/>
            <a:chOff x="1528327" y="4638591"/>
            <a:chExt cx="2427111" cy="1715912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DC19D19-7576-4218-BCDA-D9F6E20A3576}"/>
                </a:ext>
              </a:extLst>
            </p:cNvPr>
            <p:cNvSpPr/>
            <p:nvPr/>
          </p:nvSpPr>
          <p:spPr>
            <a:xfrm>
              <a:off x="1528327" y="4638591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питается?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E5546A65-8B57-4C7E-9910-4B5A9D40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5608" y="4881091"/>
              <a:ext cx="617775" cy="1031747"/>
            </a:xfrm>
            <a:prstGeom prst="roundRect">
              <a:avLst>
                <a:gd name="adj" fmla="val 40298"/>
              </a:avLst>
            </a:prstGeom>
          </p:spPr>
        </p:pic>
        <p:pic>
          <p:nvPicPr>
            <p:cNvPr id="1026" name="Picture 2" descr="Picture background">
              <a:extLst>
                <a:ext uri="{FF2B5EF4-FFF2-40B4-BE49-F238E27FC236}">
                  <a16:creationId xmlns:a16="http://schemas.microsoft.com/office/drawing/2014/main" id="{7167FACE-DEF6-47BC-9530-6CFDE591CB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" t="6323" r="3479" b="7342"/>
            <a:stretch/>
          </p:blipFill>
          <p:spPr bwMode="auto">
            <a:xfrm rot="21285654">
              <a:off x="2473527" y="4755365"/>
              <a:ext cx="1170774" cy="78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386CD22A-C61B-428B-8527-FE9CD85118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800" r="90000">
                          <a14:foregroundMark x1="16300" y1="46125" x2="8800" y2="56750"/>
                          <a14:foregroundMark x1="8800" y1="56750" x2="12000" y2="62875"/>
                          <a14:foregroundMark x1="12000" y1="62875" x2="13400" y2="63000"/>
                          <a14:foregroundMark x1="5800" y1="59750" x2="5800" y2="59750"/>
                          <a14:backgroundMark x1="79500" y1="34125" x2="94900" y2="47125"/>
                          <a14:backgroundMark x1="94900" y1="47125" x2="95500" y2="48375"/>
                          <a14:backgroundMark x1="83500" y1="46750" x2="86800" y2="57375"/>
                          <a14:backgroundMark x1="88100" y1="60875" x2="88100" y2="60875"/>
                          <a14:backgroundMark x1="89200" y1="62375" x2="88400" y2="61000"/>
                          <a14:backgroundMark x1="74200" y1="34625" x2="72400" y2="33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" t="8553" r="9180" b="9931"/>
            <a:stretch/>
          </p:blipFill>
          <p:spPr bwMode="auto">
            <a:xfrm flipH="1">
              <a:off x="2788915" y="5439478"/>
              <a:ext cx="695029" cy="52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947517E-F5EB-4DCE-8176-63EB955A7072}"/>
              </a:ext>
            </a:extLst>
          </p:cNvPr>
          <p:cNvGrpSpPr/>
          <p:nvPr/>
        </p:nvGrpSpPr>
        <p:grpSpPr>
          <a:xfrm>
            <a:off x="4927599" y="5024907"/>
            <a:ext cx="2427111" cy="1715912"/>
            <a:chOff x="4927599" y="5024907"/>
            <a:chExt cx="2427111" cy="171591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B06732E-C4D5-4646-91A7-CA58EC2D9C76}"/>
                </a:ext>
              </a:extLst>
            </p:cNvPr>
            <p:cNvGrpSpPr/>
            <p:nvPr/>
          </p:nvGrpSpPr>
          <p:grpSpPr>
            <a:xfrm>
              <a:off x="4927599" y="5024907"/>
              <a:ext cx="2427111" cy="1715912"/>
              <a:chOff x="1680727" y="4790991"/>
              <a:chExt cx="2427111" cy="171591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67F9F592-7949-4238-97F9-D897F006E77D}"/>
                  </a:ext>
                </a:extLst>
              </p:cNvPr>
              <p:cNvSpPr/>
              <p:nvPr/>
            </p:nvSpPr>
            <p:spPr>
              <a:xfrm>
                <a:off x="1680727" y="4790991"/>
                <a:ext cx="2427111" cy="1715912"/>
              </a:xfrm>
              <a:prstGeom prst="ellipse">
                <a:avLst/>
              </a:prstGeom>
              <a:solidFill>
                <a:srgbClr val="6DB8DC"/>
              </a:solidFill>
              <a:ln w="66675">
                <a:solidFill>
                  <a:srgbClr val="002060">
                    <a:alpha val="50000"/>
                  </a:srgbClr>
                </a:solidFill>
              </a:ln>
              <a:effectLst>
                <a:glow rad="76200">
                  <a:schemeClr val="bg1">
                    <a:alpha val="71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ru-RU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</a:rPr>
                  <a:t>Где живет?</a:t>
                </a: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27E55032-1FF9-4408-A75B-8A4F2605C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22" y="5091474"/>
                <a:ext cx="959929" cy="959929"/>
              </a:xfrm>
              <a:prstGeom prst="rect">
                <a:avLst/>
              </a:prstGeom>
            </p:spPr>
          </p:pic>
        </p:grpSp>
        <p:pic>
          <p:nvPicPr>
            <p:cNvPr id="1032" name="Picture 8" descr="Picture background">
              <a:extLst>
                <a:ext uri="{FF2B5EF4-FFF2-40B4-BE49-F238E27FC236}">
                  <a16:creationId xmlns:a16="http://schemas.microsoft.com/office/drawing/2014/main" id="{A7B4C63C-6AD3-4D0F-9F21-72237AC24A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36" b="91346" l="8000" r="90000">
                          <a14:foregroundMark x1="25111" y1="85897" x2="25111" y2="85897"/>
                          <a14:foregroundMark x1="30222" y1="86538" x2="30222" y2="86538"/>
                          <a14:foregroundMark x1="34222" y1="83974" x2="34222" y2="83974"/>
                          <a14:foregroundMark x1="42111" y1="86538" x2="42111" y2="86538"/>
                          <a14:foregroundMark x1="47556" y1="85256" x2="47556" y2="85256"/>
                          <a14:foregroundMark x1="13333" y1="87500" x2="13333" y2="87500"/>
                          <a14:foregroundMark x1="19444" y1="85256" x2="19444" y2="85256"/>
                          <a14:foregroundMark x1="23667" y1="91346" x2="23667" y2="91346"/>
                          <a14:foregroundMark x1="31000" y1="87500" x2="31000" y2="87500"/>
                          <a14:foregroundMark x1="33556" y1="89744" x2="33556" y2="89744"/>
                          <a14:foregroundMark x1="12556" y1="91346" x2="12556" y2="91346"/>
                          <a14:backgroundMark x1="53778" y1="70192" x2="53778" y2="70192"/>
                          <a14:backgroundMark x1="7444" y1="56090" x2="6667" y2="72756"/>
                          <a14:backgroundMark x1="6667" y1="72756" x2="7333" y2="8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6" t="8289" r="36685" b="4318"/>
            <a:stretch/>
          </p:blipFill>
          <p:spPr bwMode="auto">
            <a:xfrm>
              <a:off x="5895527" y="5439478"/>
              <a:ext cx="1459183" cy="77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D6A54AA-93AB-421E-A0FA-BC2DE7B6079F}"/>
              </a:ext>
            </a:extLst>
          </p:cNvPr>
          <p:cNvGrpSpPr/>
          <p:nvPr/>
        </p:nvGrpSpPr>
        <p:grpSpPr>
          <a:xfrm>
            <a:off x="9659860" y="1296119"/>
            <a:ext cx="2427111" cy="1715912"/>
            <a:chOff x="2994586" y="231384"/>
            <a:chExt cx="2427111" cy="1715912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6DB518A6-510E-4F38-976E-7CF34378D050}"/>
                </a:ext>
              </a:extLst>
            </p:cNvPr>
            <p:cNvSpPr/>
            <p:nvPr/>
          </p:nvSpPr>
          <p:spPr>
            <a:xfrm>
              <a:off x="2994586" y="231384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Цвет?</a:t>
              </a: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0B9F20A1-3086-4CF2-9643-2A7E9FC2E054}"/>
                </a:ext>
              </a:extLst>
            </p:cNvPr>
            <p:cNvSpPr/>
            <p:nvPr/>
          </p:nvSpPr>
          <p:spPr>
            <a:xfrm>
              <a:off x="3334590" y="789539"/>
              <a:ext cx="599602" cy="599602"/>
            </a:xfrm>
            <a:prstGeom prst="ellipse">
              <a:avLst/>
            </a:prstGeom>
            <a:solidFill>
              <a:srgbClr val="FF7300"/>
            </a:solidFill>
            <a:ln>
              <a:solidFill>
                <a:srgbClr val="FF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C6ABE186-AE75-4A5A-B857-99F3590859E9}"/>
                </a:ext>
              </a:extLst>
            </p:cNvPr>
            <p:cNvSpPr/>
            <p:nvPr/>
          </p:nvSpPr>
          <p:spPr>
            <a:xfrm>
              <a:off x="3908340" y="303449"/>
              <a:ext cx="599602" cy="599602"/>
            </a:xfrm>
            <a:prstGeom prst="ellipse">
              <a:avLst/>
            </a:prstGeom>
            <a:solidFill>
              <a:srgbClr val="7C4530"/>
            </a:solidFill>
            <a:ln>
              <a:solidFill>
                <a:srgbClr val="7C4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F2E0910F-659C-4ADF-891F-ACFB0EFFAFD2}"/>
                </a:ext>
              </a:extLst>
            </p:cNvPr>
            <p:cNvSpPr/>
            <p:nvPr/>
          </p:nvSpPr>
          <p:spPr>
            <a:xfrm>
              <a:off x="4507942" y="786290"/>
              <a:ext cx="599602" cy="59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F36C657-7B1B-4C69-B523-5313BC4C1B85}"/>
              </a:ext>
            </a:extLst>
          </p:cNvPr>
          <p:cNvGrpSpPr/>
          <p:nvPr/>
        </p:nvGrpSpPr>
        <p:grpSpPr>
          <a:xfrm>
            <a:off x="2984384" y="243734"/>
            <a:ext cx="2427111" cy="1715912"/>
            <a:chOff x="6506764" y="206875"/>
            <a:chExt cx="2427111" cy="1715912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A7E95D8C-9616-4311-B234-B74E8E696172}"/>
                </a:ext>
              </a:extLst>
            </p:cNvPr>
            <p:cNvSpPr/>
            <p:nvPr/>
          </p:nvSpPr>
          <p:spPr>
            <a:xfrm>
              <a:off x="6506764" y="206875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Части тела</a:t>
              </a: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6154D7E4-22ED-43D2-9855-D63DB916C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6" b="78949"/>
            <a:stretch/>
          </p:blipFill>
          <p:spPr>
            <a:xfrm>
              <a:off x="8244073" y="534772"/>
              <a:ext cx="489062" cy="85436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BAF5B84-199B-4CAA-BED4-92AAE8084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01347" y="365125"/>
              <a:ext cx="476316" cy="743054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26AFAEF-C96F-4B52-8E57-CA46B4571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38" b="89868" l="9906" r="93042">
                          <a14:foregroundMark x1="88443" y1="23201" x2="94575" y2="37885"/>
                          <a14:foregroundMark x1="94575" y1="37885" x2="95165" y2="72540"/>
                          <a14:foregroundMark x1="95165" y1="72540" x2="90566" y2="87372"/>
                          <a14:foregroundMark x1="90566" y1="87372" x2="90845" y2="80120"/>
                          <a14:foregroundMark x1="87772" y1="53365" x2="85259" y2="46990"/>
                          <a14:foregroundMark x1="93527" y1="66369" x2="94575" y2="76358"/>
                          <a14:foregroundMark x1="93414" y1="65295" x2="93513" y2="66242"/>
                          <a14:foregroundMark x1="91863" y1="50514" x2="93412" y2="65276"/>
                          <a14:foregroundMark x1="94575" y1="76358" x2="93042" y2="84435"/>
                          <a14:foregroundMark x1="93042" y1="84435" x2="91038" y2="88253"/>
                          <a14:backgroundMark x1="94457" y1="32192" x2="96816" y2="36123"/>
                          <a14:backgroundMark x1="93783" y1="84648" x2="93750" y2="85169"/>
                          <a14:backgroundMark x1="96816" y1="36123" x2="96608" y2="39444"/>
                          <a14:backgroundMark x1="90928" y1="79271" x2="90448" y2="78267"/>
                          <a14:backgroundMark x1="90448" y1="78267" x2="92009" y2="71177"/>
                          <a14:backgroundMark x1="90775" y1="59422" x2="86557" y2="49192"/>
                          <a14:backgroundMark x1="86910" y1="60646" x2="84788" y2="53304"/>
                          <a14:backgroundMark x1="84788" y1="53304" x2="89387" y2="58590"/>
                          <a14:backgroundMark x1="89387" y1="58590" x2="91509" y2="66079"/>
                          <a14:backgroundMark x1="91509" y1="66079" x2="90212" y2="80029"/>
                        </a14:backgroundRemoval>
                      </a14:imgEffect>
                    </a14:imgLayer>
                  </a14:imgProps>
                </a:ext>
              </a:extLst>
            </a:blip>
            <a:srcRect l="76409" t="66852" b="9252"/>
            <a:stretch/>
          </p:blipFill>
          <p:spPr>
            <a:xfrm>
              <a:off x="6684167" y="711505"/>
              <a:ext cx="1076758" cy="875888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80D8BF3C-0FAE-4561-A952-61088CA6ACBC}"/>
              </a:ext>
            </a:extLst>
          </p:cNvPr>
          <p:cNvGrpSpPr/>
          <p:nvPr/>
        </p:nvGrpSpPr>
        <p:grpSpPr>
          <a:xfrm>
            <a:off x="6528282" y="206875"/>
            <a:ext cx="2427111" cy="1715912"/>
            <a:chOff x="9661646" y="1286382"/>
            <a:chExt cx="2427111" cy="1715912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2C9C4B96-C32E-4D8E-8055-8DFA4BBEBA72}"/>
                </a:ext>
              </a:extLst>
            </p:cNvPr>
            <p:cNvSpPr/>
            <p:nvPr/>
          </p:nvSpPr>
          <p:spPr>
            <a:xfrm>
              <a:off x="9661646" y="1286382"/>
              <a:ext cx="2427111" cy="1715912"/>
            </a:xfrm>
            <a:prstGeom prst="ellipse">
              <a:avLst/>
            </a:prstGeom>
            <a:solidFill>
              <a:srgbClr val="6DB8DC"/>
            </a:solidFill>
            <a:ln w="66675">
              <a:solidFill>
                <a:srgbClr val="002060">
                  <a:alpha val="50000"/>
                </a:srgbClr>
              </a:solidFill>
            </a:ln>
            <a:effectLst>
              <a:glow rad="76200">
                <a:schemeClr val="bg1">
                  <a:alpha val="7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endParaRPr lang="ru-RU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ru-RU" dirty="0">
                  <a:solidFill>
                    <a:schemeClr val="tx1"/>
                  </a:solidFill>
                </a:rPr>
                <a:t>Чем покрыто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EA3EC5E-7E6A-47D8-BE7F-11AB415D8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204542" y="1404073"/>
              <a:ext cx="668874" cy="1137087"/>
            </a:xfrm>
            <a:prstGeom prst="roundRect">
              <a:avLst>
                <a:gd name="adj" fmla="val 28128"/>
              </a:avLst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7CC90E9-C037-4A6C-B385-684D9A06F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939759" y="1404073"/>
              <a:ext cx="644856" cy="1155875"/>
            </a:xfrm>
            <a:prstGeom prst="roundRect">
              <a:avLst>
                <a:gd name="adj" fmla="val 26869"/>
              </a:avLst>
            </a:prstGeom>
          </p:spPr>
        </p:pic>
      </p:grpSp>
      <p:pic>
        <p:nvPicPr>
          <p:cNvPr id="67" name="Рисунок 66" descr="Дом">
            <a:hlinkClick r:id="rId19" action="ppaction://hlinksldjump"/>
            <a:extLst>
              <a:ext uri="{FF2B5EF4-FFF2-40B4-BE49-F238E27FC236}">
                <a16:creationId xmlns:a16="http://schemas.microsoft.com/office/drawing/2014/main" id="{B20331BC-6829-473D-B83B-83C4DAB8F23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49808" y="4954133"/>
            <a:ext cx="914400" cy="914400"/>
          </a:xfrm>
          <a:prstGeom prst="rect">
            <a:avLst/>
          </a:prstGeom>
        </p:spPr>
      </p:pic>
      <p:sp>
        <p:nvSpPr>
          <p:cNvPr id="71" name="Пятиугольник 13">
            <a:hlinkClick r:id="rId22" action="ppaction://hlinksldjump"/>
            <a:extLst>
              <a:ext uri="{FF2B5EF4-FFF2-40B4-BE49-F238E27FC236}">
                <a16:creationId xmlns:a16="http://schemas.microsoft.com/office/drawing/2014/main" id="{1689456C-9E9E-4385-B887-20845AD47DF5}"/>
              </a:ext>
            </a:extLst>
          </p:cNvPr>
          <p:cNvSpPr/>
          <p:nvPr/>
        </p:nvSpPr>
        <p:spPr>
          <a:xfrm>
            <a:off x="10663673" y="5992650"/>
            <a:ext cx="1477506" cy="836795"/>
          </a:xfrm>
          <a:prstGeom prst="flowChartAlternateProcess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ВЕРНУТЬСЯ  К ЗАДАНИЮ</a:t>
            </a:r>
          </a:p>
        </p:txBody>
      </p:sp>
    </p:spTree>
    <p:extLst>
      <p:ext uri="{BB962C8B-B14F-4D97-AF65-F5344CB8AC3E}">
        <p14:creationId xmlns:p14="http://schemas.microsoft.com/office/powerpoint/2010/main" val="25435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0BEE2E74-255C-41E5-8A61-33A543A63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3014"/>
          <a:stretch/>
        </p:blipFill>
        <p:spPr bwMode="auto">
          <a:xfrm>
            <a:off x="0" y="0"/>
            <a:ext cx="12282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BC180BA8-9B35-4A64-9EDF-2E149CFCF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89" y="2792941"/>
            <a:ext cx="2006601" cy="3790245"/>
          </a:xfr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B8CE2B-3D2D-4E9F-8C72-3276C315C20B}"/>
              </a:ext>
            </a:extLst>
          </p:cNvPr>
          <p:cNvSpPr/>
          <p:nvPr/>
        </p:nvSpPr>
        <p:spPr>
          <a:xfrm>
            <a:off x="90831" y="101171"/>
            <a:ext cx="2696188" cy="170462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Зимой беленький,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А летом серенький.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Никого не обижает,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А всех сам боится.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CDEF08-8EA9-4E90-9C28-A80564DCCF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40" y="2656653"/>
            <a:ext cx="2888078" cy="3926533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329AE73-1214-4188-8E3B-A4AFCDB1F338}"/>
              </a:ext>
            </a:extLst>
          </p:cNvPr>
          <p:cNvSpPr/>
          <p:nvPr/>
        </p:nvSpPr>
        <p:spPr>
          <a:xfrm>
            <a:off x="90831" y="101171"/>
            <a:ext cx="2696188" cy="170462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Он в берлоге спит зимой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Под большущею сосной,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А когда придет весна,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Просыпается от сна.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73079D-6652-4689-A33B-1BBF57712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62" y="-173643"/>
            <a:ext cx="5701075" cy="6756829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24FDD4E-B313-4750-88C7-1E8F496F46D9}"/>
              </a:ext>
            </a:extLst>
          </p:cNvPr>
          <p:cNvSpPr/>
          <p:nvPr/>
        </p:nvSpPr>
        <p:spPr>
          <a:xfrm>
            <a:off x="96928" y="101171"/>
            <a:ext cx="2696188" cy="170462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Кто зимой холодной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Бродит злой, голодный?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09E644-4BAF-49EA-82BC-59A508165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18" y="688341"/>
            <a:ext cx="5875692" cy="6068488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1AB15ED-4C2F-4A23-9FE0-DD72329597D0}"/>
              </a:ext>
            </a:extLst>
          </p:cNvPr>
          <p:cNvSpPr/>
          <p:nvPr/>
        </p:nvSpPr>
        <p:spPr>
          <a:xfrm>
            <a:off x="103025" y="151757"/>
            <a:ext cx="2696188" cy="170462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Кур ворует и цыплят.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Тащит маленьких зайчат.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И кому ж всю ночь не спится?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Рыжей, хитренькой…</a:t>
            </a:r>
            <a:br>
              <a:rPr lang="ru-RU" dirty="0"/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A6A099-A718-472E-A197-F64D4829DF82}"/>
              </a:ext>
            </a:extLst>
          </p:cNvPr>
          <p:cNvSpPr/>
          <p:nvPr/>
        </p:nvSpPr>
        <p:spPr>
          <a:xfrm>
            <a:off x="79931" y="105911"/>
            <a:ext cx="2696188" cy="170462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Кто по елкам ловко скачет</a:t>
            </a:r>
          </a:p>
          <a:p>
            <a:r>
              <a:rPr lang="ru-RU" dirty="0">
                <a:solidFill>
                  <a:srgbClr val="002060"/>
                </a:solidFill>
              </a:rPr>
              <a:t>И взлетает на дубы?</a:t>
            </a:r>
          </a:p>
          <a:p>
            <a:r>
              <a:rPr lang="ru-RU" dirty="0">
                <a:solidFill>
                  <a:srgbClr val="002060"/>
                </a:solidFill>
              </a:rPr>
              <a:t>Кто в дупле орехи прячет,</a:t>
            </a:r>
          </a:p>
          <a:p>
            <a:r>
              <a:rPr lang="ru-RU" dirty="0">
                <a:solidFill>
                  <a:srgbClr val="002060"/>
                </a:solidFill>
              </a:rPr>
              <a:t>Сушит на зиму грибы?</a:t>
            </a:r>
            <a:br>
              <a:rPr lang="ru-RU" dirty="0"/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7391E0-3C57-43F4-A5FB-2E9787A1A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27" y="1304202"/>
            <a:ext cx="5278984" cy="527898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79DB150-DC6A-41CD-91F8-BAEF5A18896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27" y="2483010"/>
            <a:ext cx="3597388" cy="4036285"/>
          </a:xfrm>
          <a:prstGeom prst="rect">
            <a:avLst/>
          </a:prstGeom>
        </p:spPr>
      </p:pic>
      <p:pic>
        <p:nvPicPr>
          <p:cNvPr id="26" name="Рисунок 25" descr="Дом">
            <a:hlinkClick r:id="rId9" action="ppaction://hlinksldjump"/>
            <a:extLst>
              <a:ext uri="{FF2B5EF4-FFF2-40B4-BE49-F238E27FC236}">
                <a16:creationId xmlns:a16="http://schemas.microsoft.com/office/drawing/2014/main" id="{C90FA409-B29E-40B5-A6B0-9857E80470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90755" y="5311532"/>
            <a:ext cx="914400" cy="914400"/>
          </a:xfrm>
          <a:prstGeom prst="rect">
            <a:avLst/>
          </a:prstGeom>
        </p:spPr>
      </p:pic>
      <p:pic>
        <p:nvPicPr>
          <p:cNvPr id="27" name="Рисунок 26" descr="Стрелка: небольшой изгиб">
            <a:hlinkClick r:id="rId12" action="ppaction://hlinksldjump"/>
            <a:extLst>
              <a:ext uri="{FF2B5EF4-FFF2-40B4-BE49-F238E27FC236}">
                <a16:creationId xmlns:a16="http://schemas.microsoft.com/office/drawing/2014/main" id="{2DBB0882-DA56-4FAF-81F6-77955947C8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64964" y="61172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0B797322-BB45-41FA-9D81-4D6943A01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Дом">
            <a:hlinkClick r:id="rId3" action="ppaction://hlinksldjump"/>
            <a:extLst>
              <a:ext uri="{FF2B5EF4-FFF2-40B4-BE49-F238E27FC236}">
                <a16:creationId xmlns:a16="http://schemas.microsoft.com/office/drawing/2014/main" id="{E6AA6C18-FDCA-4099-A93D-4AFA35555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8" name="Рисунок 7" descr="Стрелка: небольшой изгиб">
            <a:hlinkClick r:id="rId6" action="ppaction://hlinksldjump"/>
            <a:extLst>
              <a:ext uri="{FF2B5EF4-FFF2-40B4-BE49-F238E27FC236}">
                <a16:creationId xmlns:a16="http://schemas.microsoft.com/office/drawing/2014/main" id="{5EFFF2EE-BF12-4DDF-A33B-AC83379900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51809" y="805711"/>
            <a:ext cx="914400" cy="914400"/>
          </a:xfrm>
          <a:prstGeom prst="rect">
            <a:avLst/>
          </a:prstGeom>
        </p:spPr>
      </p:pic>
      <p:sp>
        <p:nvSpPr>
          <p:cNvPr id="6" name="Пятиугольник 13">
            <a:extLst>
              <a:ext uri="{FF2B5EF4-FFF2-40B4-BE49-F238E27FC236}">
                <a16:creationId xmlns:a16="http://schemas.microsoft.com/office/drawing/2014/main" id="{05D4B297-47C1-403C-A9F8-B8E32171B2EA}"/>
              </a:ext>
            </a:extLst>
          </p:cNvPr>
          <p:cNvSpPr/>
          <p:nvPr/>
        </p:nvSpPr>
        <p:spPr>
          <a:xfrm>
            <a:off x="25789" y="495"/>
            <a:ext cx="2841673" cy="668246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Назови, кто где живет?</a:t>
            </a:r>
          </a:p>
        </p:txBody>
      </p:sp>
    </p:spTree>
    <p:extLst>
      <p:ext uri="{BB962C8B-B14F-4D97-AF65-F5344CB8AC3E}">
        <p14:creationId xmlns:p14="http://schemas.microsoft.com/office/powerpoint/2010/main" val="112958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4AD4471-8C4C-450E-AE19-F5197C1F6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E64E67C-0DFE-43D8-BB4C-AF35D624C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74" y="3485586"/>
            <a:ext cx="2845474" cy="3372414"/>
          </a:xfr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B2CCCE52-7179-4DF5-8350-88B3EE87FBCF}"/>
              </a:ext>
            </a:extLst>
          </p:cNvPr>
          <p:cNvSpPr/>
          <p:nvPr/>
        </p:nvSpPr>
        <p:spPr>
          <a:xfrm>
            <a:off x="7371470" y="2785402"/>
            <a:ext cx="422031" cy="886265"/>
          </a:xfrm>
          <a:prstGeom prst="ellipse">
            <a:avLst/>
          </a:prstGeom>
          <a:solidFill>
            <a:srgbClr val="7C4530"/>
          </a:solidFill>
          <a:ln>
            <a:solidFill>
              <a:srgbClr val="7C4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5ACA28-3D81-4323-BC83-6A1779418E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2" y="2930136"/>
            <a:ext cx="1321796" cy="1483061"/>
          </a:xfrm>
          <a:prstGeom prst="rect">
            <a:avLst/>
          </a:prstGeom>
        </p:spPr>
      </p:pic>
      <p:pic>
        <p:nvPicPr>
          <p:cNvPr id="10" name="Рисунок 9" descr="Дом">
            <a:hlinkClick r:id="rId5" action="ppaction://hlinksldjump"/>
            <a:extLst>
              <a:ext uri="{FF2B5EF4-FFF2-40B4-BE49-F238E27FC236}">
                <a16:creationId xmlns:a16="http://schemas.microsoft.com/office/drawing/2014/main" id="{9F25F3F1-6B35-49F8-B54B-33E8C52891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11" name="Рисунок 10" descr="Стрелка: небольшой изгиб">
            <a:hlinkClick r:id="rId8" action="ppaction://hlinksldjump"/>
            <a:extLst>
              <a:ext uri="{FF2B5EF4-FFF2-40B4-BE49-F238E27FC236}">
                <a16:creationId xmlns:a16="http://schemas.microsoft.com/office/drawing/2014/main" id="{E39BE7E6-AE87-4A85-892F-83D55BDB85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51809" y="805711"/>
            <a:ext cx="914400" cy="914400"/>
          </a:xfrm>
          <a:prstGeom prst="rect">
            <a:avLst/>
          </a:prstGeom>
        </p:spPr>
      </p:pic>
      <p:sp>
        <p:nvSpPr>
          <p:cNvPr id="12" name="Пятиугольник 13">
            <a:extLst>
              <a:ext uri="{FF2B5EF4-FFF2-40B4-BE49-F238E27FC236}">
                <a16:creationId xmlns:a16="http://schemas.microsoft.com/office/drawing/2014/main" id="{E2A9F749-4A74-42C4-BE55-D488F509BE92}"/>
              </a:ext>
            </a:extLst>
          </p:cNvPr>
          <p:cNvSpPr/>
          <p:nvPr/>
        </p:nvSpPr>
        <p:spPr>
          <a:xfrm>
            <a:off x="25791" y="494"/>
            <a:ext cx="2335236" cy="805217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НАЖИМАТЬ на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11350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50534 0.01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73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33333E-6 L 0.50299 -0.057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43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8628F2-C593-4871-93FF-444B6A907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FA963B-928D-482F-8CB1-56707AB98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48" y="2774953"/>
            <a:ext cx="3558924" cy="4217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CDD96B-EDC5-419B-8575-0546871E86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6" y="2118403"/>
            <a:ext cx="3279147" cy="33867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1B3CDA-B2B6-40CF-8BAC-1514AD01BB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68" y="2045362"/>
            <a:ext cx="1760252" cy="197501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5CAF613-0751-406F-9536-7006AE71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50" y="4250114"/>
            <a:ext cx="2986893" cy="240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2E2ADC41-0B44-4E58-A2FE-FC035EFA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05" y="2405551"/>
            <a:ext cx="2323799" cy="30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E3BBA294-76CE-4D08-AC2D-C943A3A82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89" y="4737880"/>
            <a:ext cx="1880996" cy="1618967"/>
          </a:xfrm>
        </p:spPr>
      </p:pic>
      <p:pic>
        <p:nvPicPr>
          <p:cNvPr id="14" name="Рисунок 13" descr="Дом">
            <a:hlinkClick r:id="rId10" action="ppaction://hlinksldjump"/>
            <a:extLst>
              <a:ext uri="{FF2B5EF4-FFF2-40B4-BE49-F238E27FC236}">
                <a16:creationId xmlns:a16="http://schemas.microsoft.com/office/drawing/2014/main" id="{BCBF39D0-8509-442D-B21B-F5AF8E7B16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15" name="Рисунок 14" descr="Стрелка: небольшой изгиб">
            <a:hlinkClick r:id="rId13" action="ppaction://hlinksldjump"/>
            <a:extLst>
              <a:ext uri="{FF2B5EF4-FFF2-40B4-BE49-F238E27FC236}">
                <a16:creationId xmlns:a16="http://schemas.microsoft.com/office/drawing/2014/main" id="{E9469C2E-3DB7-455A-AB22-628B300EA3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51809" y="805711"/>
            <a:ext cx="914400" cy="914400"/>
          </a:xfrm>
          <a:prstGeom prst="rect">
            <a:avLst/>
          </a:prstGeom>
        </p:spPr>
      </p:pic>
      <p:sp>
        <p:nvSpPr>
          <p:cNvPr id="12" name="Пятиугольник 13">
            <a:extLst>
              <a:ext uri="{FF2B5EF4-FFF2-40B4-BE49-F238E27FC236}">
                <a16:creationId xmlns:a16="http://schemas.microsoft.com/office/drawing/2014/main" id="{A11DA202-F7EC-48DF-8555-2C2FF49F75AF}"/>
              </a:ext>
            </a:extLst>
          </p:cNvPr>
          <p:cNvSpPr/>
          <p:nvPr/>
        </p:nvSpPr>
        <p:spPr>
          <a:xfrm>
            <a:off x="25790" y="495"/>
            <a:ext cx="2841673" cy="1209328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Где чей малыш? Назови маму и малыша. (НАЖИМАТЬ на детенышей).</a:t>
            </a:r>
          </a:p>
        </p:txBody>
      </p:sp>
    </p:spTree>
    <p:extLst>
      <p:ext uri="{BB962C8B-B14F-4D97-AF65-F5344CB8AC3E}">
        <p14:creationId xmlns:p14="http://schemas.microsoft.com/office/powerpoint/2010/main" val="9607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3177 -0.23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40456 -0.0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1016 0.236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8628F2-C593-4871-93FF-444B6A907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 descr="Дом">
            <a:hlinkClick r:id="rId3" action="ppaction://hlinksldjump"/>
            <a:extLst>
              <a:ext uri="{FF2B5EF4-FFF2-40B4-BE49-F238E27FC236}">
                <a16:creationId xmlns:a16="http://schemas.microsoft.com/office/drawing/2014/main" id="{BCBF39D0-8509-442D-B21B-F5AF8E7B1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15" name="Рисунок 14" descr="Стрелка: небольшой изгиб">
            <a:hlinkClick r:id="rId6" action="ppaction://hlinksldjump"/>
            <a:extLst>
              <a:ext uri="{FF2B5EF4-FFF2-40B4-BE49-F238E27FC236}">
                <a16:creationId xmlns:a16="http://schemas.microsoft.com/office/drawing/2014/main" id="{E9469C2E-3DB7-455A-AB22-628B300EA3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51809" y="805711"/>
            <a:ext cx="914400" cy="914400"/>
          </a:xfrm>
          <a:prstGeom prst="rect">
            <a:avLst/>
          </a:prstGeom>
        </p:spPr>
      </p:pic>
      <p:pic>
        <p:nvPicPr>
          <p:cNvPr id="12" name="Объект 5">
            <a:extLst>
              <a:ext uri="{FF2B5EF4-FFF2-40B4-BE49-F238E27FC236}">
                <a16:creationId xmlns:a16="http://schemas.microsoft.com/office/drawing/2014/main" id="{15A89705-D0EA-47E3-9823-C189BED91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7" y="1209823"/>
            <a:ext cx="2977326" cy="2977326"/>
          </a:xfrm>
          <a:prstGeom prst="rect">
            <a:avLst/>
          </a:prstGeom>
        </p:spPr>
      </p:pic>
      <p:pic>
        <p:nvPicPr>
          <p:cNvPr id="16" name="Объект 6">
            <a:extLst>
              <a:ext uri="{FF2B5EF4-FFF2-40B4-BE49-F238E27FC236}">
                <a16:creationId xmlns:a16="http://schemas.microsoft.com/office/drawing/2014/main" id="{2F7294FB-563C-4F3A-B938-2F864E50B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139" y="3312097"/>
            <a:ext cx="1388232" cy="2622214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000B70-CC63-4681-81AA-ADD5B6BE253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16" y="4139346"/>
            <a:ext cx="1320434" cy="17949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359E755-6F8E-49AE-9456-72B8971CDA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98" y="1637754"/>
            <a:ext cx="3052127" cy="4058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F8CCFD-7E60-40FD-B805-7A9C871F36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12" y="827214"/>
            <a:ext cx="2841673" cy="30931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8062B7-F7AB-4F2A-B9B7-907D648037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24" y="4807786"/>
            <a:ext cx="1896372" cy="1668807"/>
          </a:xfrm>
          <a:prstGeom prst="rect">
            <a:avLst/>
          </a:prstGeom>
        </p:spPr>
      </p:pic>
      <p:sp>
        <p:nvSpPr>
          <p:cNvPr id="18" name="Пятиугольник 13">
            <a:extLst>
              <a:ext uri="{FF2B5EF4-FFF2-40B4-BE49-F238E27FC236}">
                <a16:creationId xmlns:a16="http://schemas.microsoft.com/office/drawing/2014/main" id="{38A7D843-1B1D-4FA5-B158-FDBD359DEB9F}"/>
              </a:ext>
            </a:extLst>
          </p:cNvPr>
          <p:cNvSpPr/>
          <p:nvPr/>
        </p:nvSpPr>
        <p:spPr>
          <a:xfrm>
            <a:off x="25790" y="495"/>
            <a:ext cx="2841673" cy="1209328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Где чей малыш? Назови маму и малыша. (НАЖИМАТЬ на детенышей).</a:t>
            </a:r>
          </a:p>
        </p:txBody>
      </p:sp>
    </p:spTree>
    <p:extLst>
      <p:ext uri="{BB962C8B-B14F-4D97-AF65-F5344CB8AC3E}">
        <p14:creationId xmlns:p14="http://schemas.microsoft.com/office/powerpoint/2010/main" val="6925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72135 0.08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68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40417 -0.289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20534 0.38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9D098B-2E77-4F23-9F8C-1F6F4AFE41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2" y="4115086"/>
            <a:ext cx="1378528" cy="1379042"/>
          </a:xfrm>
          <a:prstGeom prst="rect">
            <a:avLst/>
          </a:prstGeom>
        </p:spPr>
      </p:pic>
      <p:pic>
        <p:nvPicPr>
          <p:cNvPr id="6" name="Рисунок 5" descr="Дом">
            <a:hlinkClick r:id="rId3" action="ppaction://hlinksldjump"/>
            <a:extLst>
              <a:ext uri="{FF2B5EF4-FFF2-40B4-BE49-F238E27FC236}">
                <a16:creationId xmlns:a16="http://schemas.microsoft.com/office/drawing/2014/main" id="{6F27F7FB-0F52-4522-B6C5-C3A53AB69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7" name="Рисунок 6" descr="Стрелка: небольшой изгиб">
            <a:hlinkClick r:id="rId6" action="ppaction://hlinksldjump"/>
            <a:extLst>
              <a:ext uri="{FF2B5EF4-FFF2-40B4-BE49-F238E27FC236}">
                <a16:creationId xmlns:a16="http://schemas.microsoft.com/office/drawing/2014/main" id="{AAD1D253-B3AD-4DF4-BA1B-A4F5DE9CBD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51809" y="805711"/>
            <a:ext cx="914400" cy="914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23973C-7C4A-4A90-8A67-083AA3D4282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834" y="4583336"/>
            <a:ext cx="1489260" cy="21593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DB51ED-4B5D-4256-8454-138CB26FC1E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40" y="4349004"/>
            <a:ext cx="1478715" cy="12729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34913E-36D8-40DF-B982-2252ED5BFA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6" y="5196786"/>
            <a:ext cx="1475425" cy="14667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EA5333-056B-4C9B-96E2-0F26B40AEEA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20" y="4310097"/>
            <a:ext cx="2922208" cy="15713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8AB786-F73D-4766-93A4-163D1E7260C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64" y="5391220"/>
            <a:ext cx="1720484" cy="14667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979E8B-F79E-4E60-9117-1FE69148D9E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62" y="5315251"/>
            <a:ext cx="1717875" cy="15918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28ADC1E-D18D-4ECD-B4EE-BB5F11E933C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06" y="4480936"/>
            <a:ext cx="2717213" cy="22452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7BF3CB4-FC7D-44AB-AAF3-BAD3A96CCC3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10" y="-276767"/>
            <a:ext cx="2552910" cy="3025671"/>
          </a:xfrm>
          <a:prstGeom prst="rect">
            <a:avLst/>
          </a:prstGeom>
        </p:spPr>
      </p:pic>
      <p:pic>
        <p:nvPicPr>
          <p:cNvPr id="24" name="Объект 6">
            <a:extLst>
              <a:ext uri="{FF2B5EF4-FFF2-40B4-BE49-F238E27FC236}">
                <a16:creationId xmlns:a16="http://schemas.microsoft.com/office/drawing/2014/main" id="{297F078C-FA8C-4B56-991D-6CD90B746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69" y="516884"/>
            <a:ext cx="1087098" cy="2053406"/>
          </a:xfrm>
        </p:spPr>
      </p:pic>
      <p:pic>
        <p:nvPicPr>
          <p:cNvPr id="25" name="Объект 5">
            <a:extLst>
              <a:ext uri="{FF2B5EF4-FFF2-40B4-BE49-F238E27FC236}">
                <a16:creationId xmlns:a16="http://schemas.microsoft.com/office/drawing/2014/main" id="{D202AAA4-807D-4919-928A-FE08897EE8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25" y="92301"/>
            <a:ext cx="2555826" cy="255582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63107A9-F3D8-4013-A2AC-116ED2AE7548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84" y="680008"/>
            <a:ext cx="1684737" cy="1890282"/>
          </a:xfrm>
          <a:prstGeom prst="rect">
            <a:avLst/>
          </a:prstGeom>
        </p:spPr>
      </p:pic>
      <p:sp>
        <p:nvSpPr>
          <p:cNvPr id="20" name="Пятиугольник 13">
            <a:extLst>
              <a:ext uri="{FF2B5EF4-FFF2-40B4-BE49-F238E27FC236}">
                <a16:creationId xmlns:a16="http://schemas.microsoft.com/office/drawing/2014/main" id="{C5C4A042-9AC9-47E7-8C1C-0913AC5F7D80}"/>
              </a:ext>
            </a:extLst>
          </p:cNvPr>
          <p:cNvSpPr/>
          <p:nvPr/>
        </p:nvSpPr>
        <p:spPr>
          <a:xfrm>
            <a:off x="25791" y="494"/>
            <a:ext cx="2335236" cy="805217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Кто что любит? (НАЖИМАТЬ на пищу).</a:t>
            </a:r>
          </a:p>
        </p:txBody>
      </p:sp>
    </p:spTree>
    <p:extLst>
      <p:ext uri="{BB962C8B-B14F-4D97-AF65-F5344CB8AC3E}">
        <p14:creationId xmlns:p14="http://schemas.microsoft.com/office/powerpoint/2010/main" val="10586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15312 -0.227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4857 -0.372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22" y="-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24948 -0.275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31836 -0.400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-0.20065 -0.008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10352 -0.164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6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097 -0.059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-0.18893 0.031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E80EAE0-09DA-4019-B2D6-9567923598E2}"/>
              </a:ext>
            </a:extLst>
          </p:cNvPr>
          <p:cNvSpPr/>
          <p:nvPr/>
        </p:nvSpPr>
        <p:spPr>
          <a:xfrm>
            <a:off x="2155094" y="1047037"/>
            <a:ext cx="1787251" cy="109561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Трусливый, длинноухий, серый или белый</a:t>
            </a:r>
          </a:p>
        </p:txBody>
      </p:sp>
      <p:pic>
        <p:nvPicPr>
          <p:cNvPr id="6" name="Объект 6">
            <a:extLst>
              <a:ext uri="{FF2B5EF4-FFF2-40B4-BE49-F238E27FC236}">
                <a16:creationId xmlns:a16="http://schemas.microsoft.com/office/drawing/2014/main" id="{DE8345B9-7B84-4BB4-AA29-E05517B99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04" y="68240"/>
            <a:ext cx="1388232" cy="2622214"/>
          </a:xfr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5299319-C782-49F9-A977-F863F62C0965}"/>
              </a:ext>
            </a:extLst>
          </p:cNvPr>
          <p:cNvSpPr/>
          <p:nvPr/>
        </p:nvSpPr>
        <p:spPr>
          <a:xfrm>
            <a:off x="8812643" y="978797"/>
            <a:ext cx="1787251" cy="109561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Бурый, косолапый, неуклюжий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144418-76D0-437C-BE1E-B60F81D29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027" y="0"/>
            <a:ext cx="3768699" cy="283032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723D308-8D32-4D9A-9707-5DCCC44D2880}"/>
              </a:ext>
            </a:extLst>
          </p:cNvPr>
          <p:cNvSpPr/>
          <p:nvPr/>
        </p:nvSpPr>
        <p:spPr>
          <a:xfrm>
            <a:off x="5202374" y="2282514"/>
            <a:ext cx="1787251" cy="109561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Серый,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злой, голодный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570E9F-0CAE-451F-AB0C-8BDCDE88C7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74" y="781972"/>
            <a:ext cx="3279147" cy="338674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4278D5D-F631-4647-A796-9AC625600CFE}"/>
              </a:ext>
            </a:extLst>
          </p:cNvPr>
          <p:cNvSpPr/>
          <p:nvPr/>
        </p:nvSpPr>
        <p:spPr>
          <a:xfrm>
            <a:off x="681518" y="3732995"/>
            <a:ext cx="1787251" cy="109561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Хитрая,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рыжая,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ловкая</a:t>
            </a:r>
          </a:p>
        </p:txBody>
      </p:sp>
      <p:pic>
        <p:nvPicPr>
          <p:cNvPr id="13" name="Объект 5">
            <a:extLst>
              <a:ext uri="{FF2B5EF4-FFF2-40B4-BE49-F238E27FC236}">
                <a16:creationId xmlns:a16="http://schemas.microsoft.com/office/drawing/2014/main" id="{2D83438E-FE72-4072-9429-94B894390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3" y="2384896"/>
            <a:ext cx="3109818" cy="3109818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1C42CC9-1628-41E0-A192-6645175E22A1}"/>
              </a:ext>
            </a:extLst>
          </p:cNvPr>
          <p:cNvSpPr/>
          <p:nvPr/>
        </p:nvSpPr>
        <p:spPr>
          <a:xfrm>
            <a:off x="5202373" y="5121452"/>
            <a:ext cx="1787251" cy="109561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Проворная, запасливая, рыжая или серая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603A57-41A8-4172-B725-0F73770E41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73" y="4507209"/>
            <a:ext cx="1760252" cy="1975010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1B9CBDB-99D3-4700-9059-E6F0EC35498B}"/>
              </a:ext>
            </a:extLst>
          </p:cNvPr>
          <p:cNvSpPr/>
          <p:nvPr/>
        </p:nvSpPr>
        <p:spPr>
          <a:xfrm>
            <a:off x="8812643" y="4399102"/>
            <a:ext cx="1787251" cy="1095612"/>
          </a:xfrm>
          <a:prstGeom prst="roundRect">
            <a:avLst/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Стройный, быстрый, рога ветвистые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67328C2-1417-4776-8EAE-0C3DCF1EA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04" y="2683541"/>
            <a:ext cx="3052127" cy="4058529"/>
          </a:xfrm>
          <a:prstGeom prst="rect">
            <a:avLst/>
          </a:prstGeom>
        </p:spPr>
      </p:pic>
      <p:pic>
        <p:nvPicPr>
          <p:cNvPr id="18" name="Рисунок 17" descr="Дом">
            <a:hlinkClick r:id="rId8" action="ppaction://hlinksldjump"/>
            <a:extLst>
              <a:ext uri="{FF2B5EF4-FFF2-40B4-BE49-F238E27FC236}">
                <a16:creationId xmlns:a16="http://schemas.microsoft.com/office/drawing/2014/main" id="{8CB31C1A-B829-44BF-BB88-B9A183E8BF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  <p:pic>
        <p:nvPicPr>
          <p:cNvPr id="19" name="Рисунок 18" descr="Стрелка: небольшой изгиб">
            <a:hlinkClick r:id="rId11" action="ppaction://hlinksldjump"/>
            <a:extLst>
              <a:ext uri="{FF2B5EF4-FFF2-40B4-BE49-F238E27FC236}">
                <a16:creationId xmlns:a16="http://schemas.microsoft.com/office/drawing/2014/main" id="{8425D689-CFBD-4B2F-BBAB-4350C67A58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51809" y="805711"/>
            <a:ext cx="914400" cy="914400"/>
          </a:xfrm>
          <a:prstGeom prst="rect">
            <a:avLst/>
          </a:prstGeom>
        </p:spPr>
      </p:pic>
      <p:sp>
        <p:nvSpPr>
          <p:cNvPr id="21" name="Пятиугольник 13">
            <a:extLst>
              <a:ext uri="{FF2B5EF4-FFF2-40B4-BE49-F238E27FC236}">
                <a16:creationId xmlns:a16="http://schemas.microsoft.com/office/drawing/2014/main" id="{7B9A4837-E410-4D39-8BA9-1430E3E32EB9}"/>
              </a:ext>
            </a:extLst>
          </p:cNvPr>
          <p:cNvSpPr/>
          <p:nvPr/>
        </p:nvSpPr>
        <p:spPr>
          <a:xfrm>
            <a:off x="25791" y="495"/>
            <a:ext cx="2335236" cy="611542"/>
          </a:xfrm>
          <a:prstGeom prst="homePlate">
            <a:avLst>
              <a:gd name="adj" fmla="val 32558"/>
            </a:avLst>
          </a:prstGeom>
          <a:solidFill>
            <a:srgbClr val="6DB8DC"/>
          </a:solidFill>
          <a:ln w="66675">
            <a:solidFill>
              <a:srgbClr val="002060">
                <a:alpha val="50000"/>
              </a:srgbClr>
            </a:solidFill>
          </a:ln>
          <a:effectLst>
            <a:glow rad="76200">
              <a:schemeClr val="bg1">
                <a:alpha val="7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Узнай по описанию.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КЛИК на таблички.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2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490</Words>
  <Application>Microsoft Office PowerPoint</Application>
  <PresentationFormat>Широкоэкранный</PresentationFormat>
  <Paragraphs>418</Paragraphs>
  <Slides>23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Alex;Брагина А.А.</dc:creator>
  <cp:lastModifiedBy>Anastasia</cp:lastModifiedBy>
  <cp:revision>25</cp:revision>
  <dcterms:created xsi:type="dcterms:W3CDTF">2024-01-20T08:26:34Z</dcterms:created>
  <dcterms:modified xsi:type="dcterms:W3CDTF">2025-04-02T16:15:36Z</dcterms:modified>
</cp:coreProperties>
</file>