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6" r:id="rId6"/>
    <p:sldId id="267" r:id="rId7"/>
    <p:sldId id="269" r:id="rId8"/>
    <p:sldId id="268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45C-E5BE-4DB9-A3BD-ABCCBF2A64B5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712-218D-4344-95B8-1D37E2E38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45C-E5BE-4DB9-A3BD-ABCCBF2A64B5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712-218D-4344-95B8-1D37E2E38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7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45C-E5BE-4DB9-A3BD-ABCCBF2A64B5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712-218D-4344-95B8-1D37E2E38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90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45C-E5BE-4DB9-A3BD-ABCCBF2A64B5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712-218D-4344-95B8-1D37E2E38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5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45C-E5BE-4DB9-A3BD-ABCCBF2A64B5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712-218D-4344-95B8-1D37E2E38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45C-E5BE-4DB9-A3BD-ABCCBF2A64B5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712-218D-4344-95B8-1D37E2E38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6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45C-E5BE-4DB9-A3BD-ABCCBF2A64B5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712-218D-4344-95B8-1D37E2E38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45C-E5BE-4DB9-A3BD-ABCCBF2A64B5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712-218D-4344-95B8-1D37E2E38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45C-E5BE-4DB9-A3BD-ABCCBF2A64B5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712-218D-4344-95B8-1D37E2E38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5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45C-E5BE-4DB9-A3BD-ABCCBF2A64B5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712-218D-4344-95B8-1D37E2E38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66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45C-E5BE-4DB9-A3BD-ABCCBF2A64B5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712-218D-4344-95B8-1D37E2E38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3E45C-E5BE-4DB9-A3BD-ABCCBF2A64B5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5B712-218D-4344-95B8-1D37E2E38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000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66429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Театрализованные </a:t>
            </a:r>
            <a:r>
              <a:rPr lang="ru-RU" sz="3600" b="1" dirty="0"/>
              <a:t>игры как средство социальной адаптации детей дошкольного возраста с ограниченными возможностями здоровья</a:t>
            </a:r>
            <a:br>
              <a:rPr lang="ru-RU" sz="3600" b="1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" dirty="0" smtClean="0"/>
              <a:t>/</a:t>
            </a:r>
            <a:endParaRPr lang="ru-RU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730"/>
            <a:ext cx="4896544" cy="367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64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584176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«Веселая карусель»</a:t>
            </a:r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589240"/>
            <a:ext cx="4038600" cy="53692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805264"/>
            <a:ext cx="4038600" cy="32089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C:\Users\МБДОУ№115\Desktop\4гр. игра деятельность выпуск\SANY0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436095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85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304256"/>
          </a:xfrm>
        </p:spPr>
        <p:txBody>
          <a:bodyPr>
            <a:normAutofit/>
          </a:bodyPr>
          <a:lstStyle/>
          <a:p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589240"/>
            <a:ext cx="4038600" cy="53692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805264"/>
            <a:ext cx="4038600" cy="32089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3" descr="C:\Users\МБДОУ№115\Desktop\4гр. игра деятельность выпуск\SANY0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26029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2016224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«Платочные человечки»</a:t>
            </a:r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589240"/>
            <a:ext cx="4038600" cy="53692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805264"/>
            <a:ext cx="4038600" cy="32089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C:\Users\МБДОУ№115\Desktop\осень, прогулка, черенкование\IMG_0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6436537" cy="48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304256"/>
          </a:xfrm>
        </p:spPr>
        <p:txBody>
          <a:bodyPr>
            <a:normAutofit/>
          </a:bodyPr>
          <a:lstStyle/>
          <a:p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589240"/>
            <a:ext cx="4038600" cy="53692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805264"/>
            <a:ext cx="4038600" cy="32089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 descr="C:\Users\МБДОУ№115\Desktop\осень, прогулка, черенкование\IMG_03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032781" cy="527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66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2016224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«Поскорее вырастай»</a:t>
            </a:r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589240"/>
            <a:ext cx="4038600" cy="53692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805264"/>
            <a:ext cx="4038600" cy="32089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C:\Users\МБДОУ№115\Desktop\осень, прогулка, черенкование\IMG_0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0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2016224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«Цветик </a:t>
            </a:r>
            <a:r>
              <a:rPr lang="ru-RU" sz="5400" i="1" dirty="0" err="1" smtClean="0"/>
              <a:t>семицветик</a:t>
            </a:r>
            <a:r>
              <a:rPr lang="ru-RU" sz="5400" i="1" dirty="0" smtClean="0"/>
              <a:t>»</a:t>
            </a:r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589240"/>
            <a:ext cx="4038600" cy="53692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805264"/>
            <a:ext cx="4038600" cy="32089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 descr="C:\Users\МБДОУ№115\Desktop\4гр. игра деятельность выпуск\SANY0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00135"/>
            <a:ext cx="6312701" cy="473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7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304256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СПАСИБО ЗА ВНИМАНИЕ</a:t>
            </a:r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589240"/>
            <a:ext cx="4038600" cy="53692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805264"/>
            <a:ext cx="4038600" cy="32089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2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en-US" sz="800" dirty="0" smtClean="0"/>
              <a:t>/</a:t>
            </a: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    Театрализованная деятельность  обладает значительным коррекционно-развивающим потенциалом. В процессе театрализованной игры решаются  следующие задачи: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 развитие собственной активности детей, интереса к окружающему миру;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 развитие представлений об окружающем мире;</a:t>
            </a:r>
          </a:p>
          <a:p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развитие эмоциональной сферы детей, способности к сопереживанию;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 формирование  и развитие коммуникативных навыков, умения подчиняться правилам игры;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 развитие психических функций детей ;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 развитие двигательных навыков детей;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 развитие речи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7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«Забавные перчатки»</a:t>
            </a:r>
            <a:endParaRPr lang="ru-RU" dirty="0"/>
          </a:p>
        </p:txBody>
      </p:sp>
      <p:pic>
        <p:nvPicPr>
          <p:cNvPr id="1026" name="Picture 2" descr="C:\Users\МБДОУ№115\Desktop\семинар\кирилл\IMG_0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58458"/>
            <a:ext cx="6948264" cy="52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БДОУ№115\Desktop\семинар\кирилл\IMG_0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32" y="1510858"/>
            <a:ext cx="6948264" cy="52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Глазастики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C:\Users\МБДОУ№115\Desktop\4гр. игра деятельность выпуск\SANY0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БДОУ№115\Desktop\4гр. игра деятельность выпуск\SANY0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18910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9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589240"/>
            <a:ext cx="4038600" cy="53692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805264"/>
            <a:ext cx="4038600" cy="32089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C:\Users\МБДОУ№115\Desktop\4гр. игра деятельность выпуск\SANY0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00392" cy="60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«Пальчики»</a:t>
            </a:r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589240"/>
            <a:ext cx="4038600" cy="53692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805264"/>
            <a:ext cx="4038600" cy="32089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МБДОУ№115\Desktop\4гр. игра деятельность выпуск\SANY0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14065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36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304256"/>
          </a:xfrm>
        </p:spPr>
        <p:txBody>
          <a:bodyPr>
            <a:normAutofit/>
          </a:bodyPr>
          <a:lstStyle/>
          <a:p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589240"/>
            <a:ext cx="4038600" cy="53692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805264"/>
            <a:ext cx="4038600" cy="32089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МБДОУ№115\Desktop\4гр. игра деятельность выпуск\SANY0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812360" cy="5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4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304256"/>
          </a:xfrm>
        </p:spPr>
        <p:txBody>
          <a:bodyPr>
            <a:normAutofit/>
          </a:bodyPr>
          <a:lstStyle/>
          <a:p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589240"/>
            <a:ext cx="4038600" cy="53692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805264"/>
            <a:ext cx="4038600" cy="32089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МБДОУ№115\Desktop\4гр. игра деятельность выпуск\SANY0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60432" cy="6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304256"/>
          </a:xfrm>
        </p:spPr>
        <p:txBody>
          <a:bodyPr>
            <a:normAutofit/>
          </a:bodyPr>
          <a:lstStyle/>
          <a:p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589240"/>
            <a:ext cx="4038600" cy="53692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805264"/>
            <a:ext cx="4038600" cy="32089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C:\Users\МБДОУ№115\Desktop\4гр. игра деятельность выпуск\SANY05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1670" y="638690"/>
            <a:ext cx="5904656" cy="50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55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Театрализованные игры как средство социальной адаптации детей дошкольного возраста с ограниченными возможностями здоровья   </vt:lpstr>
      <vt:lpstr>/</vt:lpstr>
      <vt:lpstr>«Забавные перчатки»</vt:lpstr>
      <vt:lpstr>«Глазастики»</vt:lpstr>
      <vt:lpstr>Презентация PowerPoint</vt:lpstr>
      <vt:lpstr>«Пальчики»</vt:lpstr>
      <vt:lpstr>Презентация PowerPoint</vt:lpstr>
      <vt:lpstr>Презентация PowerPoint</vt:lpstr>
      <vt:lpstr>Презентация PowerPoint</vt:lpstr>
      <vt:lpstr>«Веселая карусель»</vt:lpstr>
      <vt:lpstr>Презентация PowerPoint</vt:lpstr>
      <vt:lpstr>«Платочные человечки»</vt:lpstr>
      <vt:lpstr>Презентация PowerPoint</vt:lpstr>
      <vt:lpstr>«Поскорее вырастай»</vt:lpstr>
      <vt:lpstr>«Цветик семицветик»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Театрализованные игры как средство социальной адаптации детей дошкольного возраста с ограниченными возможностями здоровья</dc:title>
  <dc:creator>user</dc:creator>
  <cp:lastModifiedBy>Elena</cp:lastModifiedBy>
  <cp:revision>17</cp:revision>
  <dcterms:created xsi:type="dcterms:W3CDTF">2014-03-03T13:32:50Z</dcterms:created>
  <dcterms:modified xsi:type="dcterms:W3CDTF">2014-11-19T11:09:36Z</dcterms:modified>
</cp:coreProperties>
</file>