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22C8-5ABF-4FE0-BF4D-115155DE735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BB8-C809-49B0-9F20-3CF38A1D9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22C8-5ABF-4FE0-BF4D-115155DE735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BB8-C809-49B0-9F20-3CF38A1D9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22C8-5ABF-4FE0-BF4D-115155DE735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BB8-C809-49B0-9F20-3CF38A1D9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22C8-5ABF-4FE0-BF4D-115155DE735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BB8-C809-49B0-9F20-3CF38A1D9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22C8-5ABF-4FE0-BF4D-115155DE735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BB8-C809-49B0-9F20-3CF38A1D9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22C8-5ABF-4FE0-BF4D-115155DE735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BB8-C809-49B0-9F20-3CF38A1D9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22C8-5ABF-4FE0-BF4D-115155DE735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BB8-C809-49B0-9F20-3CF38A1D9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22C8-5ABF-4FE0-BF4D-115155DE735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BB8-C809-49B0-9F20-3CF38A1D9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22C8-5ABF-4FE0-BF4D-115155DE735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BB8-C809-49B0-9F20-3CF38A1D9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22C8-5ABF-4FE0-BF4D-115155DE735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0BB8-C809-49B0-9F20-3CF38A1D9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22C8-5ABF-4FE0-BF4D-115155DE735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B50BB8-C809-49B0-9F20-3CF38A1D906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B022C8-5ABF-4FE0-BF4D-115155DE7350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50BB8-C809-49B0-9F20-3CF38A1D906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7851648" cy="1828800"/>
          </a:xfrm>
        </p:spPr>
        <p:txBody>
          <a:bodyPr/>
          <a:lstStyle/>
          <a:p>
            <a:r>
              <a:rPr lang="ru-RU" dirty="0" smtClean="0"/>
              <a:t>Трудовое воспитание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28660" y="928670"/>
            <a:ext cx="7854696" cy="1752600"/>
          </a:xfrm>
        </p:spPr>
        <p:txBody>
          <a:bodyPr/>
          <a:lstStyle/>
          <a:p>
            <a:r>
              <a:rPr lang="ru-RU" dirty="0" smtClean="0"/>
              <a:t>Рубрика для родителей</a:t>
            </a:r>
            <a:endParaRPr lang="ru-RU" dirty="0"/>
          </a:p>
        </p:txBody>
      </p:sp>
      <p:pic>
        <p:nvPicPr>
          <p:cNvPr id="1026" name="Picture 2" descr="D:\347\детский сад оформлени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00306"/>
            <a:ext cx="5643602" cy="380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Трудовое воспитание ребенка пятого года жизни».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 </a:t>
            </a:r>
            <a:r>
              <a:rPr lang="ru-RU" sz="2000" dirty="0" smtClean="0"/>
              <a:t>дошкольном возрасте необходимо развивать у детей важные </a:t>
            </a:r>
            <a:r>
              <a:rPr lang="ru-RU" sz="2000" dirty="0" smtClean="0"/>
              <a:t>для труда физиологические </a:t>
            </a:r>
            <a:r>
              <a:rPr lang="ru-RU" sz="2000" dirty="0" smtClean="0"/>
              <a:t>и психологические предпосылки – </a:t>
            </a:r>
            <a:r>
              <a:rPr lang="ru-RU" sz="2000" dirty="0" smtClean="0"/>
              <a:t>самостоятельность, целеустремлённость</a:t>
            </a:r>
            <a:r>
              <a:rPr lang="ru-RU" sz="2000" dirty="0" smtClean="0"/>
              <a:t>, уверенность движений, активность.</a:t>
            </a:r>
          </a:p>
          <a:p>
            <a:pPr>
              <a:buNone/>
            </a:pPr>
            <a:r>
              <a:rPr lang="ru-RU" sz="2000" dirty="0" smtClean="0"/>
              <a:t>Программой </a:t>
            </a:r>
            <a:r>
              <a:rPr lang="ru-RU" sz="2000" dirty="0" smtClean="0"/>
              <a:t>дошкольного учреждения определены аспекты </a:t>
            </a:r>
            <a:r>
              <a:rPr lang="ru-RU" sz="2000" dirty="0" smtClean="0"/>
              <a:t>трудового воспитания </a:t>
            </a:r>
            <a:r>
              <a:rPr lang="ru-RU" sz="2000" dirty="0" smtClean="0"/>
              <a:t>детей и сформированы его основные задачи: </a:t>
            </a:r>
            <a:r>
              <a:rPr lang="ru-RU" sz="2000" dirty="0" smtClean="0"/>
              <a:t>прививать элементарные </a:t>
            </a:r>
            <a:r>
              <a:rPr lang="ru-RU" sz="2000" dirty="0" smtClean="0"/>
              <a:t>трудовые навыки, формировать у детей интерес и любовь </a:t>
            </a:r>
            <a:r>
              <a:rPr lang="ru-RU" sz="2000" dirty="0" smtClean="0"/>
              <a:t>к труду</a:t>
            </a:r>
            <a:r>
              <a:rPr lang="ru-RU" sz="2000" dirty="0" smtClean="0"/>
              <a:t>, знакомить с работой взрослых , воспитывать уважение к людям труда.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071546"/>
            <a:ext cx="5715040" cy="51768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Если ребенок правильно воспитывался в предыдущие годы, в 4 года он</a:t>
            </a:r>
          </a:p>
          <a:p>
            <a:r>
              <a:rPr lang="ru-RU" sz="2000" dirty="0" smtClean="0"/>
              <a:t>уже почти полностью самостоятелен в самообслуживании: самостоятельно</a:t>
            </a:r>
          </a:p>
          <a:p>
            <a:r>
              <a:rPr lang="ru-RU" sz="2000" dirty="0" smtClean="0"/>
              <a:t>умывается, одевается, убирает свою одежду, игрушки, у него уже есть опыт</a:t>
            </a:r>
          </a:p>
          <a:p>
            <a:r>
              <a:rPr lang="ru-RU" sz="2000" dirty="0" smtClean="0"/>
              <a:t>посильной помощи членам семьи, опыт выполнения разнообразных (полить</a:t>
            </a:r>
          </a:p>
          <a:p>
            <a:r>
              <a:rPr lang="ru-RU" sz="2000" dirty="0" smtClean="0"/>
              <a:t>комнатные растения, принести нужную вещь, поставить на стол хлеб, соль и</a:t>
            </a:r>
          </a:p>
          <a:p>
            <a:r>
              <a:rPr lang="ru-RU" sz="2000" dirty="0" smtClean="0"/>
              <a:t>т.д.) </a:t>
            </a:r>
            <a:endParaRPr lang="ru-RU" sz="2000" dirty="0" smtClean="0"/>
          </a:p>
          <a:p>
            <a:r>
              <a:rPr lang="ru-RU" sz="2000" dirty="0" smtClean="0"/>
              <a:t>Однако </a:t>
            </a:r>
            <a:r>
              <a:rPr lang="ru-RU" sz="2000" dirty="0" smtClean="0"/>
              <a:t>эти навыки еще несовершенны. Необходимо </a:t>
            </a:r>
            <a:r>
              <a:rPr lang="ru-RU" sz="2000" dirty="0" smtClean="0"/>
              <a:t>контролировать детей</a:t>
            </a:r>
            <a:r>
              <a:rPr lang="ru-RU" sz="2000" dirty="0" smtClean="0"/>
              <a:t>: чисто ли вымыли руки, аккуратно ли оделись, причесались…</a:t>
            </a:r>
          </a:p>
          <a:p>
            <a:endParaRPr lang="ru-RU" sz="2000" dirty="0"/>
          </a:p>
        </p:txBody>
      </p:sp>
      <p:pic>
        <p:nvPicPr>
          <p:cNvPr id="2051" name="Picture 3" descr="D:\347\детский сад оформление\0_51482_244a425d_ori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857364"/>
            <a:ext cx="2828916" cy="3354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14678" y="1000108"/>
            <a:ext cx="5572164" cy="5429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100" kern="0" dirty="0" smtClean="0"/>
              <a:t>К детям пятого года жизни родители начинают предъявлять </a:t>
            </a:r>
            <a:r>
              <a:rPr lang="ru-RU" sz="2100" kern="0" dirty="0" smtClean="0"/>
              <a:t>более требования </a:t>
            </a:r>
            <a:r>
              <a:rPr lang="ru-RU" sz="2100" kern="0" dirty="0" smtClean="0"/>
              <a:t>при уборке ими своих вещей после игр и занятий. Если раньше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kern="0" dirty="0" smtClean="0"/>
              <a:t>малыш делал это с помощью взрослых, то теперь он в подобных делах вполне самостоятелен</a:t>
            </a:r>
            <a:r>
              <a:rPr lang="ru-RU" sz="2100" kern="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100" kern="0" dirty="0" smtClean="0"/>
              <a:t> Стремление </a:t>
            </a:r>
            <a:r>
              <a:rPr lang="ru-RU" sz="2100" kern="0" dirty="0" smtClean="0"/>
              <a:t>детей мастерить, конструировать, изготовлять игрушки из природного материала, да и вообще всякий ручной труд надо поощрять, помогать, ребенку овладеть навыком, но при этом надо учить его аккуратности.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100" kern="0" dirty="0" smtClean="0"/>
              <a:t>Большая требовательность должна предъявляться и к внешнему виду детей. Нужно воспитывать у ребенка потребность выглядеть опрятно, но делать это следует не в форме замечаний и упреков, а спокойно обратить внимание на то, что у него, например, расстегнута рубашка или развязался шнурок, и обязательно добиться, чтобы он исправил недостатки. </a:t>
            </a:r>
          </a:p>
          <a:p>
            <a:endParaRPr lang="ru-RU" sz="2000" dirty="0"/>
          </a:p>
        </p:txBody>
      </p:sp>
      <p:pic>
        <p:nvPicPr>
          <p:cNvPr id="3074" name="Picture 2" descr="D:\347\детский сад оформление\0_4c56e_7b40d80b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314332"/>
            <a:ext cx="2471737" cy="2800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000108"/>
            <a:ext cx="5857916" cy="52482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Труд по самообслуживанию в среднем дошкольном возрасте занимает основное место, все большее значение приобретает участие ребенка в бытовом труде семьи, направленном на удовлетворение не только потребностей самого ребенка, но и других ее членов. Этот переход от труда только для себя к труду для других является важнейшей задачей трудового воспитания ребенка пятого года жизни.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 среднем возрасте давать поручения детям важно; многие из них становятся постоянными: полить цветы, покормить домашнее животное и др. Когда навыки выполнения того или иного дела становятся достаточно прочными, оно может стать как бы обязанностью ребенка. Конечно, при этом контроль и помощь взрослых необходимы.</a:t>
            </a:r>
          </a:p>
          <a:p>
            <a:endParaRPr lang="ru-RU" dirty="0"/>
          </a:p>
        </p:txBody>
      </p:sp>
      <p:pic>
        <p:nvPicPr>
          <p:cNvPr id="4098" name="Picture 2" descr="D:\347\детский сад оформление\0_51488_124f624f_ori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3117"/>
            <a:ext cx="2643206" cy="2711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86050" y="1000108"/>
            <a:ext cx="5929354" cy="54292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 Появление </a:t>
            </a:r>
            <a:r>
              <a:rPr lang="ru-RU" sz="2000" dirty="0" smtClean="0"/>
              <a:t>у детей постоянных дел, за выполнение которых они несут в какой-то мере ответственность, дисциплинирует их, приучает к порядку.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Удачное </a:t>
            </a:r>
            <a:r>
              <a:rPr lang="ru-RU" sz="2000" dirty="0" smtClean="0"/>
              <a:t>выполнение задания должно быть отмечено. 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2000" dirty="0" smtClean="0"/>
              <a:t>Нужно замечать </a:t>
            </a:r>
            <a:r>
              <a:rPr lang="ru-RU" sz="2000" dirty="0" smtClean="0"/>
              <a:t>желание ребенка помочь, быть полезным взрослому, следует хвалить его за хорошо выполненную работу. </a:t>
            </a:r>
            <a:r>
              <a:rPr lang="ru-RU" sz="2000" dirty="0" smtClean="0"/>
              <a:t>Однако </a:t>
            </a:r>
            <a:r>
              <a:rPr lang="ru-RU" sz="2000" dirty="0" smtClean="0"/>
              <a:t>нельзя возводить каждую маленькую услугу малыша чуть ли не в подвиг. Он может считать, что помощь, оказанная им родителям,— большая его заслуга, и будет каждый раз ждать похвалы. 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2000" dirty="0" smtClean="0"/>
              <a:t>Оценивая </a:t>
            </a:r>
            <a:r>
              <a:rPr lang="ru-RU" sz="2000" dirty="0" smtClean="0"/>
              <a:t>труд детей, важно, прежде всего, отмечать затраченные ими усилия, старательность. </a:t>
            </a:r>
          </a:p>
          <a:p>
            <a:endParaRPr lang="ru-RU" dirty="0"/>
          </a:p>
        </p:txBody>
      </p:sp>
      <p:pic>
        <p:nvPicPr>
          <p:cNvPr id="5122" name="Picture 2" descr="D:\347\детский сад оформление\dsc049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14554"/>
            <a:ext cx="2500330" cy="214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071546"/>
            <a:ext cx="8501122" cy="51768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/>
              <a:t> Поручая </a:t>
            </a:r>
            <a:r>
              <a:rPr lang="ru-RU" sz="1800" dirty="0" smtClean="0"/>
              <a:t>им какое-либо дело, разъясняют значение его для окружающих людей. Особую роль в этом возрасте начинает играть участие ребенка в труде совместно с взрослыми</a:t>
            </a:r>
            <a:r>
              <a:rPr lang="ru-RU" sz="1800" dirty="0" smtClean="0"/>
              <a:t>!</a:t>
            </a:r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 smtClean="0"/>
              <a:t> В </a:t>
            </a:r>
            <a:r>
              <a:rPr lang="ru-RU" sz="1800" dirty="0" smtClean="0"/>
              <a:t>процессе ухода за домашними животными и растениями у </a:t>
            </a:r>
            <a:r>
              <a:rPr lang="ru-RU" sz="1800" dirty="0" smtClean="0"/>
              <a:t>детей воспитывают </a:t>
            </a:r>
            <a:r>
              <a:rPr lang="ru-RU" sz="1800" dirty="0" smtClean="0"/>
              <a:t>гуманные чувства, доброе, заботливое отношение к </a:t>
            </a:r>
            <a:r>
              <a:rPr lang="ru-RU" sz="1800" dirty="0" smtClean="0"/>
              <a:t>живым существам</a:t>
            </a:r>
            <a:r>
              <a:rPr lang="ru-RU" sz="1800" dirty="0" smtClean="0"/>
              <a:t>.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Этот </a:t>
            </a:r>
            <a:r>
              <a:rPr lang="ru-RU" sz="1800" dirty="0" smtClean="0"/>
              <a:t>труд наглядно выступает для ребенка как жизненно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необходимый, малыш видит его результаты</a:t>
            </a:r>
            <a:r>
              <a:rPr lang="ru-RU" sz="1800" dirty="0" smtClean="0"/>
              <a:t>.</a:t>
            </a:r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 </a:t>
            </a:r>
            <a:r>
              <a:rPr lang="ru-RU" sz="1800" dirty="0" smtClean="0"/>
              <a:t>Уход за животными, общение </a:t>
            </a:r>
            <a:r>
              <a:rPr lang="ru-RU" sz="1800" dirty="0" smtClean="0"/>
              <a:t>с живыми </a:t>
            </a:r>
            <a:r>
              <a:rPr lang="ru-RU" sz="1800" dirty="0" smtClean="0"/>
              <a:t>забавными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 </a:t>
            </a:r>
            <a:r>
              <a:rPr lang="ru-RU" sz="1800" dirty="0" smtClean="0"/>
              <a:t>существами </a:t>
            </a:r>
            <a:r>
              <a:rPr lang="ru-RU" sz="1800" dirty="0" smtClean="0"/>
              <a:t>доставляет детям много радости.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Однако самостоятельно </a:t>
            </a:r>
            <a:r>
              <a:rPr lang="ru-RU" sz="1800" dirty="0" smtClean="0"/>
              <a:t>ухаживать за кошкой,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 </a:t>
            </a:r>
            <a:r>
              <a:rPr lang="ru-RU" sz="1800" dirty="0" smtClean="0"/>
              <a:t>собакой</a:t>
            </a:r>
            <a:r>
              <a:rPr lang="ru-RU" sz="1800" dirty="0" smtClean="0"/>
              <a:t>, рыбами, птицами ребенок этого возраста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 </a:t>
            </a:r>
            <a:r>
              <a:rPr lang="ru-RU" sz="1800" dirty="0" smtClean="0"/>
              <a:t>еще </a:t>
            </a:r>
            <a:r>
              <a:rPr lang="ru-RU" sz="1800" dirty="0" smtClean="0"/>
              <a:t>не может.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За </a:t>
            </a:r>
            <a:r>
              <a:rPr lang="ru-RU" sz="1800" dirty="0" smtClean="0"/>
              <a:t>животными ухаживают взрослые, а дети </a:t>
            </a:r>
            <a:r>
              <a:rPr lang="ru-RU" sz="1800" dirty="0" smtClean="0"/>
              <a:t>лишь 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помогают</a:t>
            </a:r>
            <a:r>
              <a:rPr lang="ru-RU" sz="1800" dirty="0" smtClean="0"/>
              <a:t>: наливают молоко кошке, воду собаке,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птичке</a:t>
            </a:r>
            <a:r>
              <a:rPr lang="ru-RU" sz="1800" dirty="0" smtClean="0"/>
              <a:t>, дают корм рыбам.</a:t>
            </a:r>
          </a:p>
          <a:p>
            <a:endParaRPr lang="ru-RU" dirty="0"/>
          </a:p>
        </p:txBody>
      </p:sp>
      <p:pic>
        <p:nvPicPr>
          <p:cNvPr id="6146" name="Picture 2" descr="D:\347\детский сад оформление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71876"/>
            <a:ext cx="285752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488" y="928670"/>
            <a:ext cx="5857916" cy="55721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000" dirty="0" smtClean="0"/>
          </a:p>
          <a:p>
            <a:pPr>
              <a:spcBef>
                <a:spcPts val="0"/>
              </a:spcBef>
            </a:pPr>
            <a:endParaRPr lang="ru-RU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/>
              <a:t> Ребенок </a:t>
            </a:r>
            <a:r>
              <a:rPr lang="ru-RU" sz="2000" dirty="0" smtClean="0"/>
              <a:t>пятого года жизни начинает проявлять все больший интерес </a:t>
            </a:r>
            <a:r>
              <a:rPr lang="ru-RU" sz="2000" dirty="0" smtClean="0"/>
              <a:t>к тому</a:t>
            </a:r>
            <a:r>
              <a:rPr lang="ru-RU" sz="2000" dirty="0" smtClean="0"/>
              <a:t>, где и как трудятся люди. </a:t>
            </a:r>
            <a:r>
              <a:rPr lang="ru-RU" sz="2000" dirty="0" smtClean="0"/>
              <a:t>Он </a:t>
            </a:r>
            <a:r>
              <a:rPr lang="ru-RU" sz="2000" dirty="0" smtClean="0"/>
              <a:t>спрашивает родителей, где они </a:t>
            </a:r>
            <a:r>
              <a:rPr lang="ru-RU" sz="2000" dirty="0" smtClean="0"/>
              <a:t>работают, что </a:t>
            </a:r>
            <a:r>
              <a:rPr lang="ru-RU" sz="2000" dirty="0" smtClean="0"/>
              <a:t>делают на работе. Об этом следует рассказать просто и доступно. </a:t>
            </a:r>
            <a:endParaRPr lang="ru-RU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/>
              <a:t> Детей этого </a:t>
            </a:r>
            <a:r>
              <a:rPr lang="ru-RU" sz="2000" dirty="0" smtClean="0"/>
              <a:t>возраста интересует техника, транспорт. Родители, отвечая на </a:t>
            </a:r>
            <a:r>
              <a:rPr lang="ru-RU" sz="2000" dirty="0" smtClean="0"/>
              <a:t>вопросы ребенка</a:t>
            </a:r>
            <a:r>
              <a:rPr lang="ru-RU" sz="2000" dirty="0" smtClean="0"/>
              <a:t>, привлекают его внимание к тому, как работает шофер, тракторист,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машинист поезда, рассказывают, куда и зачем везут они людей, грузы. </a:t>
            </a:r>
            <a:endParaRPr lang="ru-RU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2000" dirty="0" smtClean="0"/>
              <a:t>Весной </a:t>
            </a:r>
            <a:r>
              <a:rPr lang="ru-RU" sz="2000" dirty="0" smtClean="0"/>
              <a:t>и осенью следует показать детям труд людей в огороде, саду, парке. </a:t>
            </a:r>
            <a:endParaRPr lang="ru-RU" sz="2000" dirty="0"/>
          </a:p>
        </p:txBody>
      </p:sp>
      <p:pic>
        <p:nvPicPr>
          <p:cNvPr id="7170" name="Picture 2" descr="D:\347\детский сад оформление\48150573-kids-planting-tree-theme-image-1--eps10-vector-illustra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242889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5857916" cy="51054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В семейном коллективе все связаны друг с другом делами, </a:t>
            </a:r>
            <a:r>
              <a:rPr lang="ru-RU" sz="2000" dirty="0" smtClean="0"/>
              <a:t>заботами, обязанностями</a:t>
            </a:r>
            <a:r>
              <a:rPr lang="ru-RU" sz="2000" dirty="0" smtClean="0"/>
              <a:t>. </a:t>
            </a:r>
            <a:r>
              <a:rPr lang="ru-RU" sz="2000" dirty="0" smtClean="0"/>
              <a:t>Чтобы </a:t>
            </a:r>
            <a:r>
              <a:rPr lang="ru-RU" sz="2000" dirty="0" smtClean="0"/>
              <a:t>ребёнок хорошо чувствовал себя среди близких, </a:t>
            </a:r>
            <a:r>
              <a:rPr lang="ru-RU" sz="2000" dirty="0" smtClean="0"/>
              <a:t>он также </a:t>
            </a:r>
            <a:r>
              <a:rPr lang="ru-RU" sz="2000" dirty="0" smtClean="0"/>
              <a:t>должен принимать участие в общих делах. </a:t>
            </a:r>
            <a:endParaRPr lang="ru-R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С </a:t>
            </a:r>
            <a:r>
              <a:rPr lang="ru-RU" sz="2000" dirty="0" smtClean="0"/>
              <a:t>первых трудовых </a:t>
            </a:r>
            <a:r>
              <a:rPr lang="ru-RU" sz="2000" dirty="0" smtClean="0"/>
              <a:t>шагов учите </a:t>
            </a:r>
            <a:r>
              <a:rPr lang="ru-RU" sz="2000" dirty="0" smtClean="0"/>
              <a:t>ребёнка следовать двум правилам: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ru-RU" sz="2000" dirty="0" smtClean="0"/>
              <a:t> Начатое </a:t>
            </a:r>
            <a:r>
              <a:rPr lang="ru-RU" sz="2000" dirty="0" smtClean="0"/>
              <a:t>дело должно быть закончено;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ru-RU" sz="2000" dirty="0" smtClean="0"/>
              <a:t>Всё</a:t>
            </a:r>
            <a:r>
              <a:rPr lang="ru-RU" sz="2000" dirty="0" smtClean="0"/>
              <a:t>, что делать – </a:t>
            </a:r>
            <a:r>
              <a:rPr lang="ru-RU" sz="2000" dirty="0" err="1" smtClean="0"/>
              <a:t>делать</a:t>
            </a:r>
            <a:r>
              <a:rPr lang="ru-RU" sz="2000" dirty="0" smtClean="0"/>
              <a:t> хорошо. Это значит – </a:t>
            </a:r>
            <a:r>
              <a:rPr lang="ru-RU" sz="2000" dirty="0" smtClean="0"/>
              <a:t>добросовестно, аккуратно</a:t>
            </a:r>
            <a:r>
              <a:rPr lang="ru-RU" sz="2000" dirty="0" smtClean="0"/>
              <a:t>, ловко, быстро, самостоятельно, дружно.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200" i="1" dirty="0" smtClean="0"/>
              <a:t>Отношение родителей к труду окружающих служит ребенку примером для подражания. Приобщая вашего ребенка к труду сейчас, Вы приучите ребенка к повседневному труду, вырастите помощника в будущем.</a:t>
            </a:r>
          </a:p>
          <a:p>
            <a:endParaRPr lang="ru-RU" sz="2000" dirty="0"/>
          </a:p>
        </p:txBody>
      </p:sp>
      <p:pic>
        <p:nvPicPr>
          <p:cNvPr id="8194" name="Picture 2" descr="D:\347\детский сад оформление\8b8ea5b49f72f651ccbd211c55420c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000240"/>
            <a:ext cx="2857520" cy="244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788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Трудовое воспитание</vt:lpstr>
      <vt:lpstr>   «Трудовое воспитание ребенка пятого года жизни».  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воспитание</dc:title>
  <dc:creator>Umochka</dc:creator>
  <cp:lastModifiedBy>Umochka</cp:lastModifiedBy>
  <cp:revision>7</cp:revision>
  <dcterms:created xsi:type="dcterms:W3CDTF">2017-04-02T13:52:27Z</dcterms:created>
  <dcterms:modified xsi:type="dcterms:W3CDTF">2017-04-02T15:01:40Z</dcterms:modified>
</cp:coreProperties>
</file>