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96" autoAdjust="0"/>
  </p:normalViewPr>
  <p:slideViewPr>
    <p:cSldViewPr>
      <p:cViewPr varScale="1">
        <p:scale>
          <a:sx n="78" d="100"/>
          <a:sy n="78" d="100"/>
        </p:scale>
        <p:origin x="-3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DCCB8-5AEE-48B3-83F3-62362D6930FF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3213A-4FD0-4557-941B-9E817F81F5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3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C0A0-ECC7-4CC8-A0D1-D6F006982695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E1257-3063-479C-9A00-C1F0C45F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с центрами психолого-медико-социального сопровождения, организациями города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610" y="1600200"/>
            <a:ext cx="681478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857761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2904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Сетевое взаимодействие с центрами психолого-медико-социального сопровождения, организациями города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Elena</cp:lastModifiedBy>
  <cp:revision>196</cp:revision>
  <dcterms:created xsi:type="dcterms:W3CDTF">2013-12-10T18:26:35Z</dcterms:created>
  <dcterms:modified xsi:type="dcterms:W3CDTF">2016-05-17T05:33:39Z</dcterms:modified>
</cp:coreProperties>
</file>