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4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99" autoAdjust="0"/>
    <p:restoredTop sz="94696" autoAdjust="0"/>
  </p:normalViewPr>
  <p:slideViewPr>
    <p:cSldViewPr>
      <p:cViewPr varScale="1">
        <p:scale>
          <a:sx n="78" d="100"/>
          <a:sy n="78" d="100"/>
        </p:scale>
        <p:origin x="-32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DCCB8-5AEE-48B3-83F3-62362D6930FF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23213A-4FD0-4557-941B-9E817F81F59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838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6C0A0-ECC7-4CC8-A0D1-D6F006982695}" type="datetimeFigureOut">
              <a:rPr lang="ru-RU" smtClean="0"/>
              <a:pPr/>
              <a:t>17.05.2016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1E1257-3063-479C-9A00-C1F0C45F02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ll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Сетевое взаимодействие с центрами психолого-медико-социального сопровождения, организациями города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4610" y="1600200"/>
            <a:ext cx="681478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1857761"/>
      </p:ext>
    </p:extLst>
  </p:cSld>
  <p:clrMapOvr>
    <a:masterClrMapping/>
  </p:clrMapOvr>
  <p:transition spd="slow">
    <p:pull/>
  </p:transition>
</p:sld>
</file>

<file path=ppt/theme/theme1.xml><?xml version="1.0" encoding="utf-8"?>
<a:theme xmlns:a="http://schemas.openxmlformats.org/drawingml/2006/main" name="Тема Office">
  <a:themeElements>
    <a:clrScheme name="Другая 3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2904</TotalTime>
  <Words>9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Сетевое взаимодействие с центрами психолого-медико-социального сопровождения, организациями города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Elena</cp:lastModifiedBy>
  <cp:revision>196</cp:revision>
  <dcterms:created xsi:type="dcterms:W3CDTF">2013-12-10T18:26:35Z</dcterms:created>
  <dcterms:modified xsi:type="dcterms:W3CDTF">2016-05-17T05:33:39Z</dcterms:modified>
</cp:coreProperties>
</file>